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521" r:id="rId2"/>
    <p:sldId id="540" r:id="rId3"/>
    <p:sldId id="536" r:id="rId4"/>
    <p:sldId id="522" r:id="rId5"/>
    <p:sldId id="539" r:id="rId6"/>
    <p:sldId id="535" r:id="rId7"/>
    <p:sldId id="520" r:id="rId8"/>
    <p:sldId id="534" r:id="rId9"/>
    <p:sldId id="524" r:id="rId10"/>
    <p:sldId id="526" r:id="rId11"/>
    <p:sldId id="531" r:id="rId12"/>
    <p:sldId id="527" r:id="rId13"/>
    <p:sldId id="541" r:id="rId14"/>
    <p:sldId id="537" r:id="rId15"/>
    <p:sldId id="533" r:id="rId16"/>
    <p:sldId id="519" r:id="rId17"/>
    <p:sldId id="516" r:id="rId18"/>
    <p:sldId id="517" r:id="rId19"/>
    <p:sldId id="518" r:id="rId20"/>
    <p:sldId id="461" r:id="rId21"/>
    <p:sldId id="269" r:id="rId22"/>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38D"/>
    <a:srgbClr val="0E2F4B"/>
    <a:srgbClr val="0A223B"/>
    <a:srgbClr val="192F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p:restoredTop sz="94626"/>
  </p:normalViewPr>
  <p:slideViewPr>
    <p:cSldViewPr>
      <p:cViewPr varScale="1">
        <p:scale>
          <a:sx n="107" d="100"/>
          <a:sy n="107" d="100"/>
        </p:scale>
        <p:origin x="1888" y="1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0AD64169-FD65-7A49-930C-E7B96C9942B0}" type="datetimeFigureOut">
              <a:rPr lang="en-US" smtClean="0"/>
              <a:t>7/31/23</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FA6CC987-2122-E648-A94C-7D126769D10A}" type="slidenum">
              <a:rPr lang="en-US" smtClean="0"/>
              <a:t>‹#›</a:t>
            </a:fld>
            <a:endParaRPr lang="en-US"/>
          </a:p>
        </p:txBody>
      </p:sp>
    </p:spTree>
    <p:extLst>
      <p:ext uri="{BB962C8B-B14F-4D97-AF65-F5344CB8AC3E}">
        <p14:creationId xmlns:p14="http://schemas.microsoft.com/office/powerpoint/2010/main" val="106050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1</a:t>
            </a:fld>
            <a:endParaRPr lang="en-US"/>
          </a:p>
        </p:txBody>
      </p:sp>
    </p:spTree>
    <p:extLst>
      <p:ext uri="{BB962C8B-B14F-4D97-AF65-F5344CB8AC3E}">
        <p14:creationId xmlns:p14="http://schemas.microsoft.com/office/powerpoint/2010/main" val="402894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10</a:t>
            </a:fld>
            <a:endParaRPr lang="en-US"/>
          </a:p>
        </p:txBody>
      </p:sp>
    </p:spTree>
    <p:extLst>
      <p:ext uri="{BB962C8B-B14F-4D97-AF65-F5344CB8AC3E}">
        <p14:creationId xmlns:p14="http://schemas.microsoft.com/office/powerpoint/2010/main" val="307553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11</a:t>
            </a:fld>
            <a:endParaRPr lang="en-US"/>
          </a:p>
        </p:txBody>
      </p:sp>
    </p:spTree>
    <p:extLst>
      <p:ext uri="{BB962C8B-B14F-4D97-AF65-F5344CB8AC3E}">
        <p14:creationId xmlns:p14="http://schemas.microsoft.com/office/powerpoint/2010/main" val="216335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12</a:t>
            </a:fld>
            <a:endParaRPr lang="en-US"/>
          </a:p>
        </p:txBody>
      </p:sp>
    </p:spTree>
    <p:extLst>
      <p:ext uri="{BB962C8B-B14F-4D97-AF65-F5344CB8AC3E}">
        <p14:creationId xmlns:p14="http://schemas.microsoft.com/office/powerpoint/2010/main" val="647215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13</a:t>
            </a:fld>
            <a:endParaRPr lang="en-US"/>
          </a:p>
        </p:txBody>
      </p:sp>
    </p:spTree>
    <p:extLst>
      <p:ext uri="{BB962C8B-B14F-4D97-AF65-F5344CB8AC3E}">
        <p14:creationId xmlns:p14="http://schemas.microsoft.com/office/powerpoint/2010/main" val="1560101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14</a:t>
            </a:fld>
            <a:endParaRPr lang="en-US"/>
          </a:p>
        </p:txBody>
      </p:sp>
    </p:spTree>
    <p:extLst>
      <p:ext uri="{BB962C8B-B14F-4D97-AF65-F5344CB8AC3E}">
        <p14:creationId xmlns:p14="http://schemas.microsoft.com/office/powerpoint/2010/main" val="2267124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15</a:t>
            </a:fld>
            <a:endParaRPr lang="en-US"/>
          </a:p>
        </p:txBody>
      </p:sp>
    </p:spTree>
    <p:extLst>
      <p:ext uri="{BB962C8B-B14F-4D97-AF65-F5344CB8AC3E}">
        <p14:creationId xmlns:p14="http://schemas.microsoft.com/office/powerpoint/2010/main" val="1595724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16</a:t>
            </a:fld>
            <a:endParaRPr lang="en-US"/>
          </a:p>
        </p:txBody>
      </p:sp>
    </p:spTree>
    <p:extLst>
      <p:ext uri="{BB962C8B-B14F-4D97-AF65-F5344CB8AC3E}">
        <p14:creationId xmlns:p14="http://schemas.microsoft.com/office/powerpoint/2010/main" val="32411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17</a:t>
            </a:fld>
            <a:endParaRPr lang="en-US"/>
          </a:p>
        </p:txBody>
      </p:sp>
    </p:spTree>
    <p:extLst>
      <p:ext uri="{BB962C8B-B14F-4D97-AF65-F5344CB8AC3E}">
        <p14:creationId xmlns:p14="http://schemas.microsoft.com/office/powerpoint/2010/main" val="20310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18</a:t>
            </a:fld>
            <a:endParaRPr lang="en-US"/>
          </a:p>
        </p:txBody>
      </p:sp>
    </p:spTree>
    <p:extLst>
      <p:ext uri="{BB962C8B-B14F-4D97-AF65-F5344CB8AC3E}">
        <p14:creationId xmlns:p14="http://schemas.microsoft.com/office/powerpoint/2010/main" val="340911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19</a:t>
            </a:fld>
            <a:endParaRPr lang="en-US"/>
          </a:p>
        </p:txBody>
      </p:sp>
    </p:spTree>
    <p:extLst>
      <p:ext uri="{BB962C8B-B14F-4D97-AF65-F5344CB8AC3E}">
        <p14:creationId xmlns:p14="http://schemas.microsoft.com/office/powerpoint/2010/main" val="102353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2</a:t>
            </a:fld>
            <a:endParaRPr lang="en-US"/>
          </a:p>
        </p:txBody>
      </p:sp>
    </p:spTree>
    <p:extLst>
      <p:ext uri="{BB962C8B-B14F-4D97-AF65-F5344CB8AC3E}">
        <p14:creationId xmlns:p14="http://schemas.microsoft.com/office/powerpoint/2010/main" val="4012665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27AD7A2-2C52-B247-A21E-4AEB9E141764}" type="slidenum">
              <a:rPr lang="en-US" smtClean="0"/>
              <a:t>20</a:t>
            </a:fld>
            <a:endParaRPr lang="en-US"/>
          </a:p>
        </p:txBody>
      </p:sp>
    </p:spTree>
    <p:extLst>
      <p:ext uri="{BB962C8B-B14F-4D97-AF65-F5344CB8AC3E}">
        <p14:creationId xmlns:p14="http://schemas.microsoft.com/office/powerpoint/2010/main" val="404263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3</a:t>
            </a:fld>
            <a:endParaRPr lang="en-US"/>
          </a:p>
        </p:txBody>
      </p:sp>
    </p:spTree>
    <p:extLst>
      <p:ext uri="{BB962C8B-B14F-4D97-AF65-F5344CB8AC3E}">
        <p14:creationId xmlns:p14="http://schemas.microsoft.com/office/powerpoint/2010/main" val="373364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4</a:t>
            </a:fld>
            <a:endParaRPr lang="en-US"/>
          </a:p>
        </p:txBody>
      </p:sp>
    </p:spTree>
    <p:extLst>
      <p:ext uri="{BB962C8B-B14F-4D97-AF65-F5344CB8AC3E}">
        <p14:creationId xmlns:p14="http://schemas.microsoft.com/office/powerpoint/2010/main" val="168912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5</a:t>
            </a:fld>
            <a:endParaRPr lang="en-US"/>
          </a:p>
        </p:txBody>
      </p:sp>
    </p:spTree>
    <p:extLst>
      <p:ext uri="{BB962C8B-B14F-4D97-AF65-F5344CB8AC3E}">
        <p14:creationId xmlns:p14="http://schemas.microsoft.com/office/powerpoint/2010/main" val="391698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6</a:t>
            </a:fld>
            <a:endParaRPr lang="en-US"/>
          </a:p>
        </p:txBody>
      </p:sp>
    </p:spTree>
    <p:extLst>
      <p:ext uri="{BB962C8B-B14F-4D97-AF65-F5344CB8AC3E}">
        <p14:creationId xmlns:p14="http://schemas.microsoft.com/office/powerpoint/2010/main" val="286032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7</a:t>
            </a:fld>
            <a:endParaRPr lang="en-US"/>
          </a:p>
        </p:txBody>
      </p:sp>
    </p:spTree>
    <p:extLst>
      <p:ext uri="{BB962C8B-B14F-4D97-AF65-F5344CB8AC3E}">
        <p14:creationId xmlns:p14="http://schemas.microsoft.com/office/powerpoint/2010/main" val="229306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8</a:t>
            </a:fld>
            <a:endParaRPr lang="en-US"/>
          </a:p>
        </p:txBody>
      </p:sp>
    </p:spTree>
    <p:extLst>
      <p:ext uri="{BB962C8B-B14F-4D97-AF65-F5344CB8AC3E}">
        <p14:creationId xmlns:p14="http://schemas.microsoft.com/office/powerpoint/2010/main" val="294072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CC987-2122-E648-A94C-7D126769D10A}" type="slidenum">
              <a:rPr lang="en-US" smtClean="0"/>
              <a:t>9</a:t>
            </a:fld>
            <a:endParaRPr lang="en-US"/>
          </a:p>
        </p:txBody>
      </p:sp>
    </p:spTree>
    <p:extLst>
      <p:ext uri="{BB962C8B-B14F-4D97-AF65-F5344CB8AC3E}">
        <p14:creationId xmlns:p14="http://schemas.microsoft.com/office/powerpoint/2010/main" val="366079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50" b="0" i="0">
                <a:solidFill>
                  <a:schemeClr val="bg1"/>
                </a:solidFill>
                <a:latin typeface="Gotham-Medium"/>
                <a:cs typeface="Gotham-Medium"/>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50" b="0" i="0">
                <a:solidFill>
                  <a:schemeClr val="bg1"/>
                </a:solidFill>
                <a:latin typeface="Gotham-Medium"/>
                <a:cs typeface="Gotham-Medium"/>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314700"/>
            <a:ext cx="10058400" cy="1143000"/>
          </a:xfrm>
          <a:custGeom>
            <a:avLst/>
            <a:gdLst/>
            <a:ahLst/>
            <a:cxnLst/>
            <a:rect l="l" t="t" r="r" b="b"/>
            <a:pathLst>
              <a:path w="10058400" h="1143000">
                <a:moveTo>
                  <a:pt x="10058400" y="0"/>
                </a:moveTo>
                <a:lnTo>
                  <a:pt x="0" y="0"/>
                </a:lnTo>
                <a:lnTo>
                  <a:pt x="0" y="1143000"/>
                </a:lnTo>
                <a:lnTo>
                  <a:pt x="10058400" y="1143000"/>
                </a:lnTo>
                <a:lnTo>
                  <a:pt x="10058400" y="0"/>
                </a:lnTo>
                <a:close/>
              </a:path>
            </a:pathLst>
          </a:custGeom>
          <a:solidFill>
            <a:srgbClr val="0E2F5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150" b="0" i="0">
                <a:solidFill>
                  <a:schemeClr val="bg1"/>
                </a:solidFill>
                <a:latin typeface="Gotham-Medium"/>
                <a:cs typeface="Gotham-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54850" y="3843826"/>
            <a:ext cx="4154804" cy="353060"/>
          </a:xfrm>
          <a:prstGeom prst="rect">
            <a:avLst/>
          </a:prstGeom>
        </p:spPr>
        <p:txBody>
          <a:bodyPr wrap="square" lIns="0" tIns="0" rIns="0" bIns="0">
            <a:spAutoFit/>
          </a:bodyPr>
          <a:lstStyle>
            <a:lvl1pPr>
              <a:defRPr sz="2150" b="0" i="0">
                <a:solidFill>
                  <a:schemeClr val="bg1"/>
                </a:solidFill>
                <a:latin typeface="Gotham-Medium"/>
                <a:cs typeface="Gotham-Medium"/>
              </a:defRPr>
            </a:lvl1pPr>
          </a:lstStyle>
          <a:p>
            <a:endParaRPr/>
          </a:p>
        </p:txBody>
      </p:sp>
      <p:sp>
        <p:nvSpPr>
          <p:cNvPr id="3" name="Holder 3"/>
          <p:cNvSpPr>
            <a:spLocks noGrp="1"/>
          </p:cNvSpPr>
          <p:nvPr>
            <p:ph type="body" idx="1"/>
          </p:nvPr>
        </p:nvSpPr>
        <p:spPr>
          <a:xfrm>
            <a:off x="342900" y="1888744"/>
            <a:ext cx="4578350" cy="23602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7/31/23</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bject 2">
            <a:extLst>
              <a:ext uri="{FF2B5EF4-FFF2-40B4-BE49-F238E27FC236}">
                <a16:creationId xmlns:a16="http://schemas.microsoft.com/office/drawing/2014/main" id="{C6B720FA-4526-3A84-DE35-B4D811505954}"/>
              </a:ext>
            </a:extLst>
          </p:cNvPr>
          <p:cNvSpPr/>
          <p:nvPr/>
        </p:nvSpPr>
        <p:spPr>
          <a:xfrm>
            <a:off x="-3435" y="1447800"/>
            <a:ext cx="10058400" cy="1929399"/>
          </a:xfrm>
          <a:custGeom>
            <a:avLst/>
            <a:gdLst/>
            <a:ahLst/>
            <a:cxnLst/>
            <a:rect l="l" t="t" r="r" b="b"/>
            <a:pathLst>
              <a:path w="10058400" h="1817370">
                <a:moveTo>
                  <a:pt x="10058400" y="0"/>
                </a:moveTo>
                <a:lnTo>
                  <a:pt x="0" y="0"/>
                </a:lnTo>
                <a:lnTo>
                  <a:pt x="0" y="1817001"/>
                </a:lnTo>
                <a:lnTo>
                  <a:pt x="10058400" y="1817001"/>
                </a:lnTo>
                <a:lnTo>
                  <a:pt x="10058400" y="0"/>
                </a:lnTo>
                <a:close/>
              </a:path>
            </a:pathLst>
          </a:custGeom>
          <a:solidFill>
            <a:srgbClr val="90B38D"/>
          </a:solidFill>
        </p:spPr>
        <p:txBody>
          <a:bodyPr wrap="square" lIns="0" tIns="0" rIns="0" bIns="0" rtlCol="0"/>
          <a:lstStyle/>
          <a:p>
            <a:endParaRPr lang="en-US" dirty="0"/>
          </a:p>
        </p:txBody>
      </p:sp>
      <p:sp>
        <p:nvSpPr>
          <p:cNvPr id="2" name="object 2"/>
          <p:cNvSpPr/>
          <p:nvPr/>
        </p:nvSpPr>
        <p:spPr>
          <a:xfrm>
            <a:off x="0" y="1490472"/>
            <a:ext cx="10058400" cy="1828800"/>
          </a:xfrm>
          <a:custGeom>
            <a:avLst/>
            <a:gdLst/>
            <a:ahLst/>
            <a:cxnLst/>
            <a:rect l="l" t="t" r="r" b="b"/>
            <a:pathLst>
              <a:path w="10058400" h="1817370">
                <a:moveTo>
                  <a:pt x="10058400" y="0"/>
                </a:moveTo>
                <a:lnTo>
                  <a:pt x="0" y="0"/>
                </a:lnTo>
                <a:lnTo>
                  <a:pt x="0" y="1817001"/>
                </a:lnTo>
                <a:lnTo>
                  <a:pt x="10058400" y="1817001"/>
                </a:lnTo>
                <a:lnTo>
                  <a:pt x="10058400" y="0"/>
                </a:lnTo>
                <a:close/>
              </a:path>
            </a:pathLst>
          </a:custGeom>
          <a:solidFill>
            <a:srgbClr val="0E2F4B"/>
          </a:solidFill>
        </p:spPr>
        <p:txBody>
          <a:bodyPr wrap="square" lIns="0" tIns="0" rIns="0" bIns="0" rtlCol="0"/>
          <a:lstStyle/>
          <a:p>
            <a:endParaRPr lang="en-US" dirty="0"/>
          </a:p>
        </p:txBody>
      </p:sp>
      <p:sp>
        <p:nvSpPr>
          <p:cNvPr id="3" name="object 3"/>
          <p:cNvSpPr/>
          <p:nvPr/>
        </p:nvSpPr>
        <p:spPr>
          <a:xfrm>
            <a:off x="39738" y="6215494"/>
            <a:ext cx="414020" cy="548005"/>
          </a:xfrm>
          <a:custGeom>
            <a:avLst/>
            <a:gdLst/>
            <a:ahLst/>
            <a:cxnLst/>
            <a:rect l="l" t="t" r="r" b="b"/>
            <a:pathLst>
              <a:path w="414020" h="548004">
                <a:moveTo>
                  <a:pt x="101" y="129997"/>
                </a:moveTo>
                <a:lnTo>
                  <a:pt x="25" y="130149"/>
                </a:lnTo>
                <a:lnTo>
                  <a:pt x="101" y="129997"/>
                </a:lnTo>
                <a:close/>
              </a:path>
              <a:path w="414020" h="548004">
                <a:moveTo>
                  <a:pt x="12725" y="142849"/>
                </a:moveTo>
                <a:lnTo>
                  <a:pt x="38" y="142849"/>
                </a:lnTo>
                <a:lnTo>
                  <a:pt x="0" y="534809"/>
                </a:lnTo>
                <a:lnTo>
                  <a:pt x="12700" y="534809"/>
                </a:lnTo>
                <a:lnTo>
                  <a:pt x="12725" y="142849"/>
                </a:lnTo>
                <a:close/>
              </a:path>
              <a:path w="414020" h="548004">
                <a:moveTo>
                  <a:pt x="119075" y="254"/>
                </a:moveTo>
                <a:lnTo>
                  <a:pt x="118973" y="406"/>
                </a:lnTo>
                <a:lnTo>
                  <a:pt x="119075" y="254"/>
                </a:lnTo>
                <a:close/>
              </a:path>
              <a:path w="414020" h="548004">
                <a:moveTo>
                  <a:pt x="281990" y="534809"/>
                </a:moveTo>
                <a:lnTo>
                  <a:pt x="12700" y="534809"/>
                </a:lnTo>
                <a:lnTo>
                  <a:pt x="12700" y="547509"/>
                </a:lnTo>
                <a:lnTo>
                  <a:pt x="281990" y="547509"/>
                </a:lnTo>
                <a:lnTo>
                  <a:pt x="281990" y="534809"/>
                </a:lnTo>
                <a:close/>
              </a:path>
              <a:path w="414020" h="548004">
                <a:moveTo>
                  <a:pt x="400926" y="405130"/>
                </a:moveTo>
                <a:lnTo>
                  <a:pt x="294716" y="405130"/>
                </a:lnTo>
                <a:lnTo>
                  <a:pt x="294716" y="142240"/>
                </a:lnTo>
                <a:lnTo>
                  <a:pt x="294716" y="129540"/>
                </a:lnTo>
                <a:lnTo>
                  <a:pt x="282016" y="129540"/>
                </a:lnTo>
                <a:lnTo>
                  <a:pt x="282016" y="142240"/>
                </a:lnTo>
                <a:lnTo>
                  <a:pt x="282016" y="405130"/>
                </a:lnTo>
                <a:lnTo>
                  <a:pt x="131673" y="405130"/>
                </a:lnTo>
                <a:lnTo>
                  <a:pt x="131673" y="142240"/>
                </a:lnTo>
                <a:lnTo>
                  <a:pt x="282016" y="142240"/>
                </a:lnTo>
                <a:lnTo>
                  <a:pt x="282016" y="129540"/>
                </a:lnTo>
                <a:lnTo>
                  <a:pt x="131673" y="129540"/>
                </a:lnTo>
                <a:lnTo>
                  <a:pt x="131673" y="13093"/>
                </a:lnTo>
                <a:lnTo>
                  <a:pt x="118973" y="13093"/>
                </a:lnTo>
                <a:lnTo>
                  <a:pt x="118973" y="129540"/>
                </a:lnTo>
                <a:lnTo>
                  <a:pt x="12814" y="129540"/>
                </a:lnTo>
                <a:lnTo>
                  <a:pt x="12814" y="142240"/>
                </a:lnTo>
                <a:lnTo>
                  <a:pt x="118973" y="142240"/>
                </a:lnTo>
                <a:lnTo>
                  <a:pt x="118973" y="405130"/>
                </a:lnTo>
                <a:lnTo>
                  <a:pt x="118973" y="417830"/>
                </a:lnTo>
                <a:lnTo>
                  <a:pt x="281990" y="417830"/>
                </a:lnTo>
                <a:lnTo>
                  <a:pt x="281990" y="534670"/>
                </a:lnTo>
                <a:lnTo>
                  <a:pt x="294690" y="534670"/>
                </a:lnTo>
                <a:lnTo>
                  <a:pt x="294690" y="417830"/>
                </a:lnTo>
                <a:lnTo>
                  <a:pt x="400926" y="417830"/>
                </a:lnTo>
                <a:lnTo>
                  <a:pt x="400926" y="405130"/>
                </a:lnTo>
                <a:close/>
              </a:path>
              <a:path w="414020" h="548004">
                <a:moveTo>
                  <a:pt x="413651" y="417626"/>
                </a:moveTo>
                <a:lnTo>
                  <a:pt x="413639" y="417766"/>
                </a:lnTo>
                <a:lnTo>
                  <a:pt x="413651" y="417626"/>
                </a:lnTo>
                <a:close/>
              </a:path>
              <a:path w="414020" h="548004">
                <a:moveTo>
                  <a:pt x="413651" y="0"/>
                </a:moveTo>
                <a:lnTo>
                  <a:pt x="131762" y="0"/>
                </a:lnTo>
                <a:lnTo>
                  <a:pt x="131762" y="12700"/>
                </a:lnTo>
                <a:lnTo>
                  <a:pt x="400951" y="12700"/>
                </a:lnTo>
                <a:lnTo>
                  <a:pt x="400951" y="405130"/>
                </a:lnTo>
                <a:lnTo>
                  <a:pt x="413651" y="405130"/>
                </a:lnTo>
                <a:lnTo>
                  <a:pt x="413651" y="12700"/>
                </a:lnTo>
                <a:lnTo>
                  <a:pt x="413651" y="0"/>
                </a:lnTo>
                <a:close/>
              </a:path>
            </a:pathLst>
          </a:custGeom>
          <a:solidFill>
            <a:srgbClr val="F7F7F7"/>
          </a:solidFill>
        </p:spPr>
        <p:txBody>
          <a:bodyPr wrap="square" lIns="0" tIns="0" rIns="0" bIns="0" rtlCol="0"/>
          <a:lstStyle/>
          <a:p>
            <a:endParaRPr/>
          </a:p>
        </p:txBody>
      </p:sp>
      <p:grpSp>
        <p:nvGrpSpPr>
          <p:cNvPr id="4" name="object 4"/>
          <p:cNvGrpSpPr/>
          <p:nvPr/>
        </p:nvGrpSpPr>
        <p:grpSpPr>
          <a:xfrm>
            <a:off x="321716" y="6085840"/>
            <a:ext cx="814705" cy="1082040"/>
            <a:chOff x="321716" y="6085840"/>
            <a:chExt cx="814705" cy="1082040"/>
          </a:xfrm>
        </p:grpSpPr>
        <p:sp>
          <p:nvSpPr>
            <p:cNvPr id="5" name="object 5"/>
            <p:cNvSpPr/>
            <p:nvPr/>
          </p:nvSpPr>
          <p:spPr>
            <a:xfrm>
              <a:off x="321716" y="6620408"/>
              <a:ext cx="414020" cy="548005"/>
            </a:xfrm>
            <a:custGeom>
              <a:avLst/>
              <a:gdLst/>
              <a:ahLst/>
              <a:cxnLst/>
              <a:rect l="l" t="t" r="r" b="b"/>
              <a:pathLst>
                <a:path w="414020" h="548004">
                  <a:moveTo>
                    <a:pt x="118986" y="0"/>
                  </a:moveTo>
                  <a:lnTo>
                    <a:pt x="118960" y="152"/>
                  </a:lnTo>
                  <a:lnTo>
                    <a:pt x="118986" y="0"/>
                  </a:lnTo>
                  <a:close/>
                </a:path>
                <a:path w="414020" h="548004">
                  <a:moveTo>
                    <a:pt x="294690" y="534771"/>
                  </a:moveTo>
                  <a:lnTo>
                    <a:pt x="12712" y="534771"/>
                  </a:lnTo>
                  <a:lnTo>
                    <a:pt x="12712" y="142341"/>
                  </a:lnTo>
                  <a:lnTo>
                    <a:pt x="12" y="142341"/>
                  </a:lnTo>
                  <a:lnTo>
                    <a:pt x="12" y="534771"/>
                  </a:lnTo>
                  <a:lnTo>
                    <a:pt x="0" y="547471"/>
                  </a:lnTo>
                  <a:lnTo>
                    <a:pt x="294690" y="547471"/>
                  </a:lnTo>
                  <a:lnTo>
                    <a:pt x="294690" y="534771"/>
                  </a:lnTo>
                  <a:close/>
                </a:path>
                <a:path w="414020" h="548004">
                  <a:moveTo>
                    <a:pt x="400951" y="101"/>
                  </a:moveTo>
                  <a:lnTo>
                    <a:pt x="131686" y="101"/>
                  </a:lnTo>
                  <a:lnTo>
                    <a:pt x="131686" y="12801"/>
                  </a:lnTo>
                  <a:lnTo>
                    <a:pt x="400951" y="12801"/>
                  </a:lnTo>
                  <a:lnTo>
                    <a:pt x="400951" y="101"/>
                  </a:lnTo>
                  <a:close/>
                </a:path>
                <a:path w="414020" h="548004">
                  <a:moveTo>
                    <a:pt x="413651" y="405231"/>
                  </a:moveTo>
                  <a:lnTo>
                    <a:pt x="294703" y="405231"/>
                  </a:lnTo>
                  <a:lnTo>
                    <a:pt x="294703" y="142341"/>
                  </a:lnTo>
                  <a:lnTo>
                    <a:pt x="294703" y="129641"/>
                  </a:lnTo>
                  <a:lnTo>
                    <a:pt x="282016" y="129641"/>
                  </a:lnTo>
                  <a:lnTo>
                    <a:pt x="282016" y="142341"/>
                  </a:lnTo>
                  <a:lnTo>
                    <a:pt x="282016" y="405231"/>
                  </a:lnTo>
                  <a:lnTo>
                    <a:pt x="131660" y="405231"/>
                  </a:lnTo>
                  <a:lnTo>
                    <a:pt x="131660" y="142341"/>
                  </a:lnTo>
                  <a:lnTo>
                    <a:pt x="282016" y="142341"/>
                  </a:lnTo>
                  <a:lnTo>
                    <a:pt x="282016" y="129641"/>
                  </a:lnTo>
                  <a:lnTo>
                    <a:pt x="131660" y="129641"/>
                  </a:lnTo>
                  <a:lnTo>
                    <a:pt x="131660" y="12852"/>
                  </a:lnTo>
                  <a:lnTo>
                    <a:pt x="118960" y="12852"/>
                  </a:lnTo>
                  <a:lnTo>
                    <a:pt x="118960" y="129641"/>
                  </a:lnTo>
                  <a:lnTo>
                    <a:pt x="12725" y="129641"/>
                  </a:lnTo>
                  <a:lnTo>
                    <a:pt x="12725" y="142341"/>
                  </a:lnTo>
                  <a:lnTo>
                    <a:pt x="118960" y="142341"/>
                  </a:lnTo>
                  <a:lnTo>
                    <a:pt x="118960" y="405231"/>
                  </a:lnTo>
                  <a:lnTo>
                    <a:pt x="118960" y="417931"/>
                  </a:lnTo>
                  <a:lnTo>
                    <a:pt x="281990" y="417931"/>
                  </a:lnTo>
                  <a:lnTo>
                    <a:pt x="281990" y="534568"/>
                  </a:lnTo>
                  <a:lnTo>
                    <a:pt x="294690" y="534568"/>
                  </a:lnTo>
                  <a:lnTo>
                    <a:pt x="294690" y="417931"/>
                  </a:lnTo>
                  <a:lnTo>
                    <a:pt x="413651" y="417931"/>
                  </a:lnTo>
                  <a:lnTo>
                    <a:pt x="413651" y="405231"/>
                  </a:lnTo>
                  <a:close/>
                </a:path>
                <a:path w="414020" h="548004">
                  <a:moveTo>
                    <a:pt x="413651" y="12852"/>
                  </a:moveTo>
                  <a:lnTo>
                    <a:pt x="400951" y="12852"/>
                  </a:lnTo>
                  <a:lnTo>
                    <a:pt x="400951" y="404812"/>
                  </a:lnTo>
                  <a:lnTo>
                    <a:pt x="413651" y="404812"/>
                  </a:lnTo>
                  <a:lnTo>
                    <a:pt x="413651" y="12852"/>
                  </a:lnTo>
                  <a:close/>
                </a:path>
              </a:pathLst>
            </a:custGeom>
            <a:solidFill>
              <a:srgbClr val="F7F7F7"/>
            </a:solidFill>
          </p:spPr>
          <p:txBody>
            <a:bodyPr wrap="square" lIns="0" tIns="0" rIns="0" bIns="0" rtlCol="0"/>
            <a:lstStyle/>
            <a:p>
              <a:endParaRPr/>
            </a:p>
          </p:txBody>
        </p:sp>
        <p:sp>
          <p:nvSpPr>
            <p:cNvPr id="6" name="object 6"/>
            <p:cNvSpPr/>
            <p:nvPr/>
          </p:nvSpPr>
          <p:spPr>
            <a:xfrm>
              <a:off x="321738" y="6620412"/>
              <a:ext cx="132080" cy="142875"/>
            </a:xfrm>
            <a:custGeom>
              <a:avLst/>
              <a:gdLst/>
              <a:ahLst/>
              <a:cxnLst/>
              <a:rect l="l" t="t" r="r" b="b"/>
              <a:pathLst>
                <a:path w="132079" h="142875">
                  <a:moveTo>
                    <a:pt x="12700" y="129755"/>
                  </a:moveTo>
                  <a:lnTo>
                    <a:pt x="0" y="129755"/>
                  </a:lnTo>
                  <a:lnTo>
                    <a:pt x="0" y="142595"/>
                  </a:lnTo>
                  <a:lnTo>
                    <a:pt x="12700" y="142595"/>
                  </a:lnTo>
                  <a:lnTo>
                    <a:pt x="12700" y="129755"/>
                  </a:lnTo>
                  <a:close/>
                </a:path>
                <a:path w="132079" h="142875">
                  <a:moveTo>
                    <a:pt x="131660" y="0"/>
                  </a:moveTo>
                  <a:lnTo>
                    <a:pt x="118960" y="0"/>
                  </a:lnTo>
                  <a:lnTo>
                    <a:pt x="118935" y="12852"/>
                  </a:lnTo>
                  <a:lnTo>
                    <a:pt x="131648" y="12852"/>
                  </a:lnTo>
                  <a:lnTo>
                    <a:pt x="131660" y="12700"/>
                  </a:lnTo>
                  <a:lnTo>
                    <a:pt x="131660" y="0"/>
                  </a:lnTo>
                  <a:close/>
                </a:path>
              </a:pathLst>
            </a:custGeom>
            <a:solidFill>
              <a:srgbClr val="F2F2F2"/>
            </a:solidFill>
          </p:spPr>
          <p:txBody>
            <a:bodyPr wrap="square" lIns="0" tIns="0" rIns="0" bIns="0" rtlCol="0"/>
            <a:lstStyle/>
            <a:p>
              <a:endParaRPr/>
            </a:p>
          </p:txBody>
        </p:sp>
        <p:sp>
          <p:nvSpPr>
            <p:cNvPr id="7" name="object 7"/>
            <p:cNvSpPr/>
            <p:nvPr/>
          </p:nvSpPr>
          <p:spPr>
            <a:xfrm>
              <a:off x="722680" y="6085840"/>
              <a:ext cx="414020" cy="548005"/>
            </a:xfrm>
            <a:custGeom>
              <a:avLst/>
              <a:gdLst/>
              <a:ahLst/>
              <a:cxnLst/>
              <a:rect l="l" t="t" r="r" b="b"/>
              <a:pathLst>
                <a:path w="414019" h="548004">
                  <a:moveTo>
                    <a:pt x="281978" y="534720"/>
                  </a:moveTo>
                  <a:lnTo>
                    <a:pt x="12687" y="534720"/>
                  </a:lnTo>
                  <a:lnTo>
                    <a:pt x="12687" y="547420"/>
                  </a:lnTo>
                  <a:lnTo>
                    <a:pt x="281978" y="547420"/>
                  </a:lnTo>
                  <a:lnTo>
                    <a:pt x="281978" y="534720"/>
                  </a:lnTo>
                  <a:close/>
                </a:path>
                <a:path w="414019" h="548004">
                  <a:moveTo>
                    <a:pt x="294690" y="547293"/>
                  </a:moveTo>
                  <a:lnTo>
                    <a:pt x="294678" y="547420"/>
                  </a:lnTo>
                  <a:lnTo>
                    <a:pt x="294690" y="547293"/>
                  </a:lnTo>
                  <a:close/>
                </a:path>
                <a:path w="414019" h="548004">
                  <a:moveTo>
                    <a:pt x="294703" y="142608"/>
                  </a:moveTo>
                  <a:lnTo>
                    <a:pt x="282003" y="142608"/>
                  </a:lnTo>
                  <a:lnTo>
                    <a:pt x="282003" y="404964"/>
                  </a:lnTo>
                  <a:lnTo>
                    <a:pt x="294703" y="404964"/>
                  </a:lnTo>
                  <a:lnTo>
                    <a:pt x="294703" y="142608"/>
                  </a:lnTo>
                  <a:close/>
                </a:path>
                <a:path w="414019" h="548004">
                  <a:moveTo>
                    <a:pt x="400939" y="0"/>
                  </a:moveTo>
                  <a:lnTo>
                    <a:pt x="118948" y="0"/>
                  </a:lnTo>
                  <a:lnTo>
                    <a:pt x="118948" y="12700"/>
                  </a:lnTo>
                  <a:lnTo>
                    <a:pt x="118948" y="129540"/>
                  </a:lnTo>
                  <a:lnTo>
                    <a:pt x="12" y="129540"/>
                  </a:lnTo>
                  <a:lnTo>
                    <a:pt x="12" y="142240"/>
                  </a:lnTo>
                  <a:lnTo>
                    <a:pt x="0" y="534670"/>
                  </a:lnTo>
                  <a:lnTo>
                    <a:pt x="12700" y="534670"/>
                  </a:lnTo>
                  <a:lnTo>
                    <a:pt x="12700" y="142240"/>
                  </a:lnTo>
                  <a:lnTo>
                    <a:pt x="118948" y="142240"/>
                  </a:lnTo>
                  <a:lnTo>
                    <a:pt x="118948" y="405130"/>
                  </a:lnTo>
                  <a:lnTo>
                    <a:pt x="118948" y="417830"/>
                  </a:lnTo>
                  <a:lnTo>
                    <a:pt x="281978" y="417830"/>
                  </a:lnTo>
                  <a:lnTo>
                    <a:pt x="281978" y="534593"/>
                  </a:lnTo>
                  <a:lnTo>
                    <a:pt x="294678" y="534593"/>
                  </a:lnTo>
                  <a:lnTo>
                    <a:pt x="294678" y="417830"/>
                  </a:lnTo>
                  <a:lnTo>
                    <a:pt x="400913" y="417830"/>
                  </a:lnTo>
                  <a:lnTo>
                    <a:pt x="400913" y="405130"/>
                  </a:lnTo>
                  <a:lnTo>
                    <a:pt x="131648" y="405130"/>
                  </a:lnTo>
                  <a:lnTo>
                    <a:pt x="131648" y="142240"/>
                  </a:lnTo>
                  <a:lnTo>
                    <a:pt x="294703" y="142240"/>
                  </a:lnTo>
                  <a:lnTo>
                    <a:pt x="294703" y="129540"/>
                  </a:lnTo>
                  <a:lnTo>
                    <a:pt x="131648" y="129540"/>
                  </a:lnTo>
                  <a:lnTo>
                    <a:pt x="131648" y="12700"/>
                  </a:lnTo>
                  <a:lnTo>
                    <a:pt x="400939" y="12700"/>
                  </a:lnTo>
                  <a:lnTo>
                    <a:pt x="400939" y="0"/>
                  </a:lnTo>
                  <a:close/>
                </a:path>
                <a:path w="414019" h="548004">
                  <a:moveTo>
                    <a:pt x="413639" y="417537"/>
                  </a:moveTo>
                  <a:lnTo>
                    <a:pt x="413613" y="417664"/>
                  </a:lnTo>
                  <a:lnTo>
                    <a:pt x="413639" y="417537"/>
                  </a:lnTo>
                  <a:close/>
                </a:path>
                <a:path w="414019" h="548004">
                  <a:moveTo>
                    <a:pt x="413639" y="12852"/>
                  </a:moveTo>
                  <a:lnTo>
                    <a:pt x="400939" y="12852"/>
                  </a:lnTo>
                  <a:lnTo>
                    <a:pt x="400939" y="404850"/>
                  </a:lnTo>
                  <a:lnTo>
                    <a:pt x="413639" y="404850"/>
                  </a:lnTo>
                  <a:lnTo>
                    <a:pt x="413639" y="12852"/>
                  </a:lnTo>
                  <a:close/>
                </a:path>
              </a:pathLst>
            </a:custGeom>
            <a:solidFill>
              <a:srgbClr val="F7F7F7"/>
            </a:solidFill>
          </p:spPr>
          <p:txBody>
            <a:bodyPr wrap="square" lIns="0" tIns="0" rIns="0" bIns="0" rtlCol="0"/>
            <a:lstStyle/>
            <a:p>
              <a:endParaRPr/>
            </a:p>
          </p:txBody>
        </p:sp>
        <p:sp>
          <p:nvSpPr>
            <p:cNvPr id="8" name="object 8"/>
            <p:cNvSpPr/>
            <p:nvPr/>
          </p:nvSpPr>
          <p:spPr>
            <a:xfrm>
              <a:off x="722668" y="6620408"/>
              <a:ext cx="12700" cy="13335"/>
            </a:xfrm>
            <a:custGeom>
              <a:avLst/>
              <a:gdLst/>
              <a:ahLst/>
              <a:cxnLst/>
              <a:rect l="l" t="t" r="r" b="b"/>
              <a:pathLst>
                <a:path w="12700" h="13334">
                  <a:moveTo>
                    <a:pt x="12700" y="0"/>
                  </a:moveTo>
                  <a:lnTo>
                    <a:pt x="0" y="0"/>
                  </a:lnTo>
                  <a:lnTo>
                    <a:pt x="0" y="12852"/>
                  </a:lnTo>
                  <a:lnTo>
                    <a:pt x="12700" y="12852"/>
                  </a:lnTo>
                  <a:lnTo>
                    <a:pt x="12700" y="0"/>
                  </a:lnTo>
                  <a:close/>
                </a:path>
              </a:pathLst>
            </a:custGeom>
            <a:solidFill>
              <a:srgbClr val="F2F2F2"/>
            </a:solidFill>
          </p:spPr>
          <p:txBody>
            <a:bodyPr wrap="square" lIns="0" tIns="0" rIns="0" bIns="0" rtlCol="0"/>
            <a:lstStyle/>
            <a:p>
              <a:endParaRPr/>
            </a:p>
          </p:txBody>
        </p:sp>
      </p:grpSp>
      <p:sp>
        <p:nvSpPr>
          <p:cNvPr id="9" name="object 9"/>
          <p:cNvSpPr/>
          <p:nvPr/>
        </p:nvSpPr>
        <p:spPr>
          <a:xfrm>
            <a:off x="1405623" y="5956261"/>
            <a:ext cx="414020" cy="547370"/>
          </a:xfrm>
          <a:custGeom>
            <a:avLst/>
            <a:gdLst/>
            <a:ahLst/>
            <a:cxnLst/>
            <a:rect l="l" t="t" r="r" b="b"/>
            <a:pathLst>
              <a:path w="414019" h="547370">
                <a:moveTo>
                  <a:pt x="294678" y="547243"/>
                </a:moveTo>
                <a:close/>
              </a:path>
              <a:path w="414019" h="547370">
                <a:moveTo>
                  <a:pt x="400875" y="0"/>
                </a:moveTo>
                <a:lnTo>
                  <a:pt x="131648" y="0"/>
                </a:lnTo>
                <a:lnTo>
                  <a:pt x="131648" y="12687"/>
                </a:lnTo>
                <a:lnTo>
                  <a:pt x="118960" y="12687"/>
                </a:lnTo>
                <a:lnTo>
                  <a:pt x="118960" y="129578"/>
                </a:lnTo>
                <a:lnTo>
                  <a:pt x="12687" y="129578"/>
                </a:lnTo>
                <a:lnTo>
                  <a:pt x="12687" y="142278"/>
                </a:lnTo>
                <a:lnTo>
                  <a:pt x="0" y="142278"/>
                </a:lnTo>
                <a:lnTo>
                  <a:pt x="0" y="534708"/>
                </a:lnTo>
                <a:lnTo>
                  <a:pt x="12661" y="534708"/>
                </a:lnTo>
                <a:lnTo>
                  <a:pt x="12661" y="547268"/>
                </a:lnTo>
                <a:lnTo>
                  <a:pt x="281889" y="547268"/>
                </a:lnTo>
                <a:lnTo>
                  <a:pt x="281889" y="534568"/>
                </a:lnTo>
                <a:lnTo>
                  <a:pt x="12712" y="534568"/>
                </a:lnTo>
                <a:lnTo>
                  <a:pt x="12712" y="142278"/>
                </a:lnTo>
                <a:lnTo>
                  <a:pt x="118960" y="142278"/>
                </a:lnTo>
                <a:lnTo>
                  <a:pt x="118960" y="405168"/>
                </a:lnTo>
                <a:lnTo>
                  <a:pt x="118960" y="417868"/>
                </a:lnTo>
                <a:lnTo>
                  <a:pt x="281978" y="417868"/>
                </a:lnTo>
                <a:lnTo>
                  <a:pt x="281978" y="534543"/>
                </a:lnTo>
                <a:lnTo>
                  <a:pt x="294678" y="534543"/>
                </a:lnTo>
                <a:lnTo>
                  <a:pt x="294678" y="417868"/>
                </a:lnTo>
                <a:lnTo>
                  <a:pt x="400824" y="417868"/>
                </a:lnTo>
                <a:lnTo>
                  <a:pt x="400824" y="405168"/>
                </a:lnTo>
                <a:lnTo>
                  <a:pt x="294703" y="405168"/>
                </a:lnTo>
                <a:lnTo>
                  <a:pt x="294703" y="142278"/>
                </a:lnTo>
                <a:lnTo>
                  <a:pt x="294703" y="129578"/>
                </a:lnTo>
                <a:lnTo>
                  <a:pt x="282003" y="129578"/>
                </a:lnTo>
                <a:lnTo>
                  <a:pt x="282003" y="142278"/>
                </a:lnTo>
                <a:lnTo>
                  <a:pt x="282003" y="405168"/>
                </a:lnTo>
                <a:lnTo>
                  <a:pt x="131660" y="405168"/>
                </a:lnTo>
                <a:lnTo>
                  <a:pt x="131660" y="142278"/>
                </a:lnTo>
                <a:lnTo>
                  <a:pt x="282003" y="142278"/>
                </a:lnTo>
                <a:lnTo>
                  <a:pt x="282003" y="129578"/>
                </a:lnTo>
                <a:lnTo>
                  <a:pt x="131660" y="129578"/>
                </a:lnTo>
                <a:lnTo>
                  <a:pt x="131660" y="12687"/>
                </a:lnTo>
                <a:lnTo>
                  <a:pt x="400875" y="12687"/>
                </a:lnTo>
                <a:lnTo>
                  <a:pt x="400875" y="0"/>
                </a:lnTo>
                <a:close/>
              </a:path>
              <a:path w="414019" h="547370">
                <a:moveTo>
                  <a:pt x="413651" y="417487"/>
                </a:moveTo>
                <a:lnTo>
                  <a:pt x="413524" y="417487"/>
                </a:lnTo>
                <a:lnTo>
                  <a:pt x="413651" y="417512"/>
                </a:lnTo>
                <a:close/>
              </a:path>
              <a:path w="414019" h="547370">
                <a:moveTo>
                  <a:pt x="413651" y="12738"/>
                </a:moveTo>
                <a:lnTo>
                  <a:pt x="400951" y="12738"/>
                </a:lnTo>
                <a:lnTo>
                  <a:pt x="400951" y="404799"/>
                </a:lnTo>
                <a:lnTo>
                  <a:pt x="413651" y="404799"/>
                </a:lnTo>
                <a:lnTo>
                  <a:pt x="413651" y="12738"/>
                </a:lnTo>
                <a:close/>
              </a:path>
              <a:path w="414019" h="547370">
                <a:moveTo>
                  <a:pt x="413651" y="0"/>
                </a:moveTo>
                <a:close/>
              </a:path>
            </a:pathLst>
          </a:custGeom>
          <a:solidFill>
            <a:srgbClr val="F7F7F7"/>
          </a:solidFill>
        </p:spPr>
        <p:txBody>
          <a:bodyPr wrap="square" lIns="0" tIns="0" rIns="0" bIns="0" rtlCol="0"/>
          <a:lstStyle/>
          <a:p>
            <a:endParaRPr/>
          </a:p>
        </p:txBody>
      </p:sp>
      <p:sp>
        <p:nvSpPr>
          <p:cNvPr id="10" name="object 10"/>
          <p:cNvSpPr/>
          <p:nvPr/>
        </p:nvSpPr>
        <p:spPr>
          <a:xfrm>
            <a:off x="841654" y="5146039"/>
            <a:ext cx="414020" cy="547370"/>
          </a:xfrm>
          <a:custGeom>
            <a:avLst/>
            <a:gdLst/>
            <a:ahLst/>
            <a:cxnLst/>
            <a:rect l="l" t="t" r="r" b="b"/>
            <a:pathLst>
              <a:path w="414019" h="547370">
                <a:moveTo>
                  <a:pt x="101" y="130111"/>
                </a:moveTo>
                <a:lnTo>
                  <a:pt x="25" y="130479"/>
                </a:lnTo>
                <a:lnTo>
                  <a:pt x="101" y="130111"/>
                </a:lnTo>
                <a:close/>
              </a:path>
              <a:path w="414019" h="547370">
                <a:moveTo>
                  <a:pt x="119062" y="368"/>
                </a:moveTo>
                <a:lnTo>
                  <a:pt x="118960" y="736"/>
                </a:lnTo>
                <a:lnTo>
                  <a:pt x="119062" y="368"/>
                </a:lnTo>
                <a:close/>
              </a:path>
              <a:path w="414019" h="547370">
                <a:moveTo>
                  <a:pt x="294678" y="417880"/>
                </a:moveTo>
                <a:lnTo>
                  <a:pt x="281978" y="417880"/>
                </a:lnTo>
                <a:lnTo>
                  <a:pt x="281978" y="534670"/>
                </a:lnTo>
                <a:lnTo>
                  <a:pt x="12700" y="534670"/>
                </a:lnTo>
                <a:lnTo>
                  <a:pt x="12700" y="143510"/>
                </a:lnTo>
                <a:lnTo>
                  <a:pt x="0" y="143510"/>
                </a:lnTo>
                <a:lnTo>
                  <a:pt x="0" y="534670"/>
                </a:lnTo>
                <a:lnTo>
                  <a:pt x="0" y="547370"/>
                </a:lnTo>
                <a:lnTo>
                  <a:pt x="282003" y="547370"/>
                </a:lnTo>
                <a:lnTo>
                  <a:pt x="282003" y="534924"/>
                </a:lnTo>
                <a:lnTo>
                  <a:pt x="294678" y="534924"/>
                </a:lnTo>
                <a:lnTo>
                  <a:pt x="294678" y="417880"/>
                </a:lnTo>
                <a:close/>
              </a:path>
              <a:path w="414019" h="547370">
                <a:moveTo>
                  <a:pt x="400926" y="405130"/>
                </a:moveTo>
                <a:lnTo>
                  <a:pt x="294703" y="405130"/>
                </a:lnTo>
                <a:lnTo>
                  <a:pt x="294703" y="142240"/>
                </a:lnTo>
                <a:lnTo>
                  <a:pt x="294703" y="129540"/>
                </a:lnTo>
                <a:lnTo>
                  <a:pt x="282016" y="129540"/>
                </a:lnTo>
                <a:lnTo>
                  <a:pt x="282016" y="142240"/>
                </a:lnTo>
                <a:lnTo>
                  <a:pt x="282016" y="405130"/>
                </a:lnTo>
                <a:lnTo>
                  <a:pt x="131660" y="405130"/>
                </a:lnTo>
                <a:lnTo>
                  <a:pt x="131660" y="142240"/>
                </a:lnTo>
                <a:lnTo>
                  <a:pt x="282016" y="142240"/>
                </a:lnTo>
                <a:lnTo>
                  <a:pt x="282016" y="129540"/>
                </a:lnTo>
                <a:lnTo>
                  <a:pt x="131660" y="129540"/>
                </a:lnTo>
                <a:lnTo>
                  <a:pt x="131660" y="13423"/>
                </a:lnTo>
                <a:lnTo>
                  <a:pt x="118960" y="13423"/>
                </a:lnTo>
                <a:lnTo>
                  <a:pt x="118960" y="129540"/>
                </a:lnTo>
                <a:lnTo>
                  <a:pt x="12801" y="129540"/>
                </a:lnTo>
                <a:lnTo>
                  <a:pt x="12801" y="142240"/>
                </a:lnTo>
                <a:lnTo>
                  <a:pt x="118960" y="142240"/>
                </a:lnTo>
                <a:lnTo>
                  <a:pt x="118960" y="405130"/>
                </a:lnTo>
                <a:lnTo>
                  <a:pt x="118960" y="417830"/>
                </a:lnTo>
                <a:lnTo>
                  <a:pt x="400926" y="417830"/>
                </a:lnTo>
                <a:lnTo>
                  <a:pt x="400926" y="405130"/>
                </a:lnTo>
                <a:close/>
              </a:path>
              <a:path w="414019" h="547370">
                <a:moveTo>
                  <a:pt x="413639" y="13970"/>
                </a:moveTo>
                <a:lnTo>
                  <a:pt x="401078" y="13970"/>
                </a:lnTo>
                <a:lnTo>
                  <a:pt x="401078" y="12700"/>
                </a:lnTo>
                <a:lnTo>
                  <a:pt x="401078" y="0"/>
                </a:lnTo>
                <a:lnTo>
                  <a:pt x="131749" y="0"/>
                </a:lnTo>
                <a:lnTo>
                  <a:pt x="131749" y="12700"/>
                </a:lnTo>
                <a:lnTo>
                  <a:pt x="400939" y="12700"/>
                </a:lnTo>
                <a:lnTo>
                  <a:pt x="400939" y="13970"/>
                </a:lnTo>
                <a:lnTo>
                  <a:pt x="400939" y="405130"/>
                </a:lnTo>
                <a:lnTo>
                  <a:pt x="413639" y="405130"/>
                </a:lnTo>
                <a:lnTo>
                  <a:pt x="413639" y="13970"/>
                </a:lnTo>
                <a:close/>
              </a:path>
            </a:pathLst>
          </a:custGeom>
          <a:solidFill>
            <a:srgbClr val="F7F7F7"/>
          </a:solidFill>
        </p:spPr>
        <p:txBody>
          <a:bodyPr wrap="square" lIns="0" tIns="0" rIns="0" bIns="0" rtlCol="0"/>
          <a:lstStyle/>
          <a:p>
            <a:endParaRPr/>
          </a:p>
        </p:txBody>
      </p:sp>
      <p:grpSp>
        <p:nvGrpSpPr>
          <p:cNvPr id="11" name="object 11"/>
          <p:cNvGrpSpPr/>
          <p:nvPr/>
        </p:nvGrpSpPr>
        <p:grpSpPr>
          <a:xfrm>
            <a:off x="1123619" y="5551321"/>
            <a:ext cx="414020" cy="547370"/>
            <a:chOff x="1123619" y="5551321"/>
            <a:chExt cx="414020" cy="547370"/>
          </a:xfrm>
        </p:grpSpPr>
        <p:sp>
          <p:nvSpPr>
            <p:cNvPr id="12" name="object 12"/>
            <p:cNvSpPr/>
            <p:nvPr/>
          </p:nvSpPr>
          <p:spPr>
            <a:xfrm>
              <a:off x="1123632" y="5551322"/>
              <a:ext cx="414020" cy="547370"/>
            </a:xfrm>
            <a:custGeom>
              <a:avLst/>
              <a:gdLst/>
              <a:ahLst/>
              <a:cxnLst/>
              <a:rect l="l" t="t" r="r" b="b"/>
              <a:pathLst>
                <a:path w="414019" h="547370">
                  <a:moveTo>
                    <a:pt x="12700" y="142240"/>
                  </a:moveTo>
                  <a:lnTo>
                    <a:pt x="0" y="142240"/>
                  </a:lnTo>
                  <a:lnTo>
                    <a:pt x="0" y="534670"/>
                  </a:lnTo>
                  <a:lnTo>
                    <a:pt x="12700" y="534670"/>
                  </a:lnTo>
                  <a:lnTo>
                    <a:pt x="12700" y="142240"/>
                  </a:lnTo>
                  <a:close/>
                </a:path>
                <a:path w="414019" h="547370">
                  <a:moveTo>
                    <a:pt x="282016" y="534682"/>
                  </a:moveTo>
                  <a:lnTo>
                    <a:pt x="12687" y="534682"/>
                  </a:lnTo>
                  <a:lnTo>
                    <a:pt x="12687" y="547370"/>
                  </a:lnTo>
                  <a:lnTo>
                    <a:pt x="282016" y="547370"/>
                  </a:lnTo>
                  <a:lnTo>
                    <a:pt x="282016" y="534682"/>
                  </a:lnTo>
                  <a:close/>
                </a:path>
                <a:path w="414019" h="547370">
                  <a:moveTo>
                    <a:pt x="294703" y="142557"/>
                  </a:moveTo>
                  <a:lnTo>
                    <a:pt x="282003" y="142557"/>
                  </a:lnTo>
                  <a:lnTo>
                    <a:pt x="282003" y="404914"/>
                  </a:lnTo>
                  <a:lnTo>
                    <a:pt x="294703" y="404914"/>
                  </a:lnTo>
                  <a:lnTo>
                    <a:pt x="294703" y="142557"/>
                  </a:lnTo>
                  <a:close/>
                </a:path>
                <a:path w="414019" h="547370">
                  <a:moveTo>
                    <a:pt x="413639" y="12700"/>
                  </a:moveTo>
                  <a:lnTo>
                    <a:pt x="401091" y="12700"/>
                  </a:lnTo>
                  <a:lnTo>
                    <a:pt x="401091" y="0"/>
                  </a:lnTo>
                  <a:lnTo>
                    <a:pt x="131660" y="0"/>
                  </a:lnTo>
                  <a:lnTo>
                    <a:pt x="131660" y="12700"/>
                  </a:lnTo>
                  <a:lnTo>
                    <a:pt x="400939" y="12700"/>
                  </a:lnTo>
                  <a:lnTo>
                    <a:pt x="400939" y="405130"/>
                  </a:lnTo>
                  <a:lnTo>
                    <a:pt x="131648" y="405130"/>
                  </a:lnTo>
                  <a:lnTo>
                    <a:pt x="131648" y="142240"/>
                  </a:lnTo>
                  <a:lnTo>
                    <a:pt x="294703" y="142240"/>
                  </a:lnTo>
                  <a:lnTo>
                    <a:pt x="294703" y="129540"/>
                  </a:lnTo>
                  <a:lnTo>
                    <a:pt x="131648" y="129540"/>
                  </a:lnTo>
                  <a:lnTo>
                    <a:pt x="131648" y="12700"/>
                  </a:lnTo>
                  <a:lnTo>
                    <a:pt x="118948" y="12700"/>
                  </a:lnTo>
                  <a:lnTo>
                    <a:pt x="118948" y="129540"/>
                  </a:lnTo>
                  <a:lnTo>
                    <a:pt x="12700" y="129540"/>
                  </a:lnTo>
                  <a:lnTo>
                    <a:pt x="12700" y="142240"/>
                  </a:lnTo>
                  <a:lnTo>
                    <a:pt x="118948" y="142240"/>
                  </a:lnTo>
                  <a:lnTo>
                    <a:pt x="118948" y="405130"/>
                  </a:lnTo>
                  <a:lnTo>
                    <a:pt x="118948" y="417830"/>
                  </a:lnTo>
                  <a:lnTo>
                    <a:pt x="281978" y="417830"/>
                  </a:lnTo>
                  <a:lnTo>
                    <a:pt x="281978" y="534670"/>
                  </a:lnTo>
                  <a:lnTo>
                    <a:pt x="294678" y="534670"/>
                  </a:lnTo>
                  <a:lnTo>
                    <a:pt x="294678" y="417830"/>
                  </a:lnTo>
                  <a:lnTo>
                    <a:pt x="400951" y="417830"/>
                  </a:lnTo>
                  <a:lnTo>
                    <a:pt x="400951" y="405130"/>
                  </a:lnTo>
                  <a:lnTo>
                    <a:pt x="413639" y="405130"/>
                  </a:lnTo>
                  <a:lnTo>
                    <a:pt x="413639" y="12700"/>
                  </a:lnTo>
                  <a:close/>
                </a:path>
              </a:pathLst>
            </a:custGeom>
            <a:solidFill>
              <a:srgbClr val="F7F7F7"/>
            </a:solidFill>
          </p:spPr>
          <p:txBody>
            <a:bodyPr wrap="square" lIns="0" tIns="0" rIns="0" bIns="0" rtlCol="0"/>
            <a:lstStyle/>
            <a:p>
              <a:endParaRPr/>
            </a:p>
          </p:txBody>
        </p:sp>
        <p:sp>
          <p:nvSpPr>
            <p:cNvPr id="13" name="object 13"/>
            <p:cNvSpPr/>
            <p:nvPr/>
          </p:nvSpPr>
          <p:spPr>
            <a:xfrm>
              <a:off x="1123619" y="5551436"/>
              <a:ext cx="414020" cy="547370"/>
            </a:xfrm>
            <a:custGeom>
              <a:avLst/>
              <a:gdLst/>
              <a:ahLst/>
              <a:cxnLst/>
              <a:rect l="l" t="t" r="r" b="b"/>
              <a:pathLst>
                <a:path w="414019" h="547370">
                  <a:moveTo>
                    <a:pt x="12700" y="129755"/>
                  </a:moveTo>
                  <a:lnTo>
                    <a:pt x="25" y="129755"/>
                  </a:lnTo>
                  <a:lnTo>
                    <a:pt x="25" y="142240"/>
                  </a:lnTo>
                  <a:lnTo>
                    <a:pt x="12700" y="142240"/>
                  </a:lnTo>
                  <a:lnTo>
                    <a:pt x="12700" y="129755"/>
                  </a:lnTo>
                  <a:close/>
                </a:path>
                <a:path w="414019" h="547370">
                  <a:moveTo>
                    <a:pt x="12712" y="534555"/>
                  </a:moveTo>
                  <a:lnTo>
                    <a:pt x="0" y="534555"/>
                  </a:lnTo>
                  <a:lnTo>
                    <a:pt x="0" y="547255"/>
                  </a:lnTo>
                  <a:lnTo>
                    <a:pt x="12712" y="547255"/>
                  </a:lnTo>
                  <a:lnTo>
                    <a:pt x="12712" y="534555"/>
                  </a:lnTo>
                  <a:close/>
                </a:path>
                <a:path w="414019" h="547370">
                  <a:moveTo>
                    <a:pt x="131660" y="0"/>
                  </a:moveTo>
                  <a:lnTo>
                    <a:pt x="118948" y="0"/>
                  </a:lnTo>
                  <a:lnTo>
                    <a:pt x="118948" y="12496"/>
                  </a:lnTo>
                  <a:lnTo>
                    <a:pt x="131660" y="12496"/>
                  </a:lnTo>
                  <a:lnTo>
                    <a:pt x="131660" y="0"/>
                  </a:lnTo>
                  <a:close/>
                </a:path>
                <a:path w="414019" h="547370">
                  <a:moveTo>
                    <a:pt x="294678" y="534581"/>
                  </a:moveTo>
                  <a:lnTo>
                    <a:pt x="282016" y="534581"/>
                  </a:lnTo>
                  <a:lnTo>
                    <a:pt x="282016" y="547268"/>
                  </a:lnTo>
                  <a:lnTo>
                    <a:pt x="294678" y="547268"/>
                  </a:lnTo>
                  <a:lnTo>
                    <a:pt x="294678" y="534581"/>
                  </a:lnTo>
                  <a:close/>
                </a:path>
                <a:path w="414019" h="547370">
                  <a:moveTo>
                    <a:pt x="413639" y="404837"/>
                  </a:moveTo>
                  <a:lnTo>
                    <a:pt x="400951" y="404837"/>
                  </a:lnTo>
                  <a:lnTo>
                    <a:pt x="400951" y="417512"/>
                  </a:lnTo>
                  <a:lnTo>
                    <a:pt x="413639" y="417512"/>
                  </a:lnTo>
                  <a:lnTo>
                    <a:pt x="413639" y="404837"/>
                  </a:lnTo>
                  <a:close/>
                </a:path>
              </a:pathLst>
            </a:custGeom>
            <a:solidFill>
              <a:srgbClr val="F2F2F2"/>
            </a:solidFill>
          </p:spPr>
          <p:txBody>
            <a:bodyPr wrap="square" lIns="0" tIns="0" rIns="0" bIns="0" rtlCol="0"/>
            <a:lstStyle/>
            <a:p>
              <a:endParaRPr/>
            </a:p>
          </p:txBody>
        </p:sp>
      </p:grpSp>
      <p:sp>
        <p:nvSpPr>
          <p:cNvPr id="14" name="object 14"/>
          <p:cNvSpPr/>
          <p:nvPr/>
        </p:nvSpPr>
        <p:spPr>
          <a:xfrm>
            <a:off x="559765" y="4884419"/>
            <a:ext cx="295275" cy="405130"/>
          </a:xfrm>
          <a:custGeom>
            <a:avLst/>
            <a:gdLst/>
            <a:ahLst/>
            <a:cxnLst/>
            <a:rect l="l" t="t" r="r" b="b"/>
            <a:pathLst>
              <a:path w="295275" h="405129">
                <a:moveTo>
                  <a:pt x="281901" y="392087"/>
                </a:moveTo>
                <a:lnTo>
                  <a:pt x="12700" y="392087"/>
                </a:lnTo>
                <a:lnTo>
                  <a:pt x="12700" y="0"/>
                </a:lnTo>
                <a:lnTo>
                  <a:pt x="0" y="0"/>
                </a:lnTo>
                <a:lnTo>
                  <a:pt x="0" y="392430"/>
                </a:lnTo>
                <a:lnTo>
                  <a:pt x="12674" y="392430"/>
                </a:lnTo>
                <a:lnTo>
                  <a:pt x="12674" y="404787"/>
                </a:lnTo>
                <a:lnTo>
                  <a:pt x="281901" y="404787"/>
                </a:lnTo>
                <a:lnTo>
                  <a:pt x="281901" y="392087"/>
                </a:lnTo>
                <a:close/>
              </a:path>
              <a:path w="295275" h="405129">
                <a:moveTo>
                  <a:pt x="294690" y="404418"/>
                </a:moveTo>
                <a:lnTo>
                  <a:pt x="294614" y="404787"/>
                </a:lnTo>
                <a:lnTo>
                  <a:pt x="294690" y="404418"/>
                </a:lnTo>
                <a:close/>
              </a:path>
              <a:path w="295275" h="405129">
                <a:moveTo>
                  <a:pt x="294690" y="275043"/>
                </a:moveTo>
                <a:lnTo>
                  <a:pt x="281990" y="275043"/>
                </a:lnTo>
                <a:lnTo>
                  <a:pt x="281990" y="391731"/>
                </a:lnTo>
                <a:lnTo>
                  <a:pt x="294690" y="391731"/>
                </a:lnTo>
                <a:lnTo>
                  <a:pt x="294690" y="275043"/>
                </a:lnTo>
                <a:close/>
              </a:path>
            </a:pathLst>
          </a:custGeom>
          <a:solidFill>
            <a:srgbClr val="F7F7F7"/>
          </a:solidFill>
        </p:spPr>
        <p:txBody>
          <a:bodyPr wrap="square" lIns="0" tIns="0" rIns="0" bIns="0" rtlCol="0"/>
          <a:lstStyle/>
          <a:p>
            <a:endParaRPr/>
          </a:p>
        </p:txBody>
      </p:sp>
      <p:grpSp>
        <p:nvGrpSpPr>
          <p:cNvPr id="15" name="object 15"/>
          <p:cNvGrpSpPr/>
          <p:nvPr/>
        </p:nvGrpSpPr>
        <p:grpSpPr>
          <a:xfrm>
            <a:off x="559790" y="4741951"/>
            <a:ext cx="414020" cy="547370"/>
            <a:chOff x="559790" y="4741951"/>
            <a:chExt cx="414020" cy="547370"/>
          </a:xfrm>
        </p:grpSpPr>
        <p:sp>
          <p:nvSpPr>
            <p:cNvPr id="16" name="object 16"/>
            <p:cNvSpPr/>
            <p:nvPr/>
          </p:nvSpPr>
          <p:spPr>
            <a:xfrm>
              <a:off x="559777" y="4741951"/>
              <a:ext cx="414020" cy="418465"/>
            </a:xfrm>
            <a:custGeom>
              <a:avLst/>
              <a:gdLst/>
              <a:ahLst/>
              <a:cxnLst/>
              <a:rect l="l" t="t" r="r" b="b"/>
              <a:pathLst>
                <a:path w="414019" h="418464">
                  <a:moveTo>
                    <a:pt x="38" y="129743"/>
                  </a:moveTo>
                  <a:lnTo>
                    <a:pt x="0" y="130073"/>
                  </a:lnTo>
                  <a:lnTo>
                    <a:pt x="38" y="129743"/>
                  </a:lnTo>
                  <a:close/>
                </a:path>
                <a:path w="414019" h="418464">
                  <a:moveTo>
                    <a:pt x="119011" y="0"/>
                  </a:moveTo>
                  <a:lnTo>
                    <a:pt x="118960" y="342"/>
                  </a:lnTo>
                  <a:lnTo>
                    <a:pt x="119011" y="0"/>
                  </a:lnTo>
                  <a:close/>
                </a:path>
                <a:path w="414019" h="418464">
                  <a:moveTo>
                    <a:pt x="131648" y="13030"/>
                  </a:moveTo>
                  <a:lnTo>
                    <a:pt x="118948" y="13030"/>
                  </a:lnTo>
                  <a:lnTo>
                    <a:pt x="118948" y="129743"/>
                  </a:lnTo>
                  <a:lnTo>
                    <a:pt x="131648" y="129743"/>
                  </a:lnTo>
                  <a:lnTo>
                    <a:pt x="131648" y="13030"/>
                  </a:lnTo>
                  <a:close/>
                </a:path>
                <a:path w="414019" h="418464">
                  <a:moveTo>
                    <a:pt x="400837" y="405358"/>
                  </a:moveTo>
                  <a:lnTo>
                    <a:pt x="294690" y="405358"/>
                  </a:lnTo>
                  <a:lnTo>
                    <a:pt x="294690" y="142468"/>
                  </a:lnTo>
                  <a:lnTo>
                    <a:pt x="294690" y="129768"/>
                  </a:lnTo>
                  <a:lnTo>
                    <a:pt x="282003" y="129768"/>
                  </a:lnTo>
                  <a:lnTo>
                    <a:pt x="282003" y="142468"/>
                  </a:lnTo>
                  <a:lnTo>
                    <a:pt x="282003" y="405358"/>
                  </a:lnTo>
                  <a:lnTo>
                    <a:pt x="131648" y="405358"/>
                  </a:lnTo>
                  <a:lnTo>
                    <a:pt x="131648" y="142468"/>
                  </a:lnTo>
                  <a:lnTo>
                    <a:pt x="282003" y="142468"/>
                  </a:lnTo>
                  <a:lnTo>
                    <a:pt x="282003" y="129768"/>
                  </a:lnTo>
                  <a:lnTo>
                    <a:pt x="12738" y="129768"/>
                  </a:lnTo>
                  <a:lnTo>
                    <a:pt x="12738" y="142468"/>
                  </a:lnTo>
                  <a:lnTo>
                    <a:pt x="118948" y="142468"/>
                  </a:lnTo>
                  <a:lnTo>
                    <a:pt x="118948" y="405358"/>
                  </a:lnTo>
                  <a:lnTo>
                    <a:pt x="118948" y="418058"/>
                  </a:lnTo>
                  <a:lnTo>
                    <a:pt x="400837" y="418058"/>
                  </a:lnTo>
                  <a:lnTo>
                    <a:pt x="400837" y="405358"/>
                  </a:lnTo>
                  <a:close/>
                </a:path>
                <a:path w="414019" h="418464">
                  <a:moveTo>
                    <a:pt x="413626" y="417156"/>
                  </a:moveTo>
                  <a:lnTo>
                    <a:pt x="413524" y="417525"/>
                  </a:lnTo>
                  <a:lnTo>
                    <a:pt x="413626" y="417156"/>
                  </a:lnTo>
                  <a:close/>
                </a:path>
                <a:path w="414019" h="418464">
                  <a:moveTo>
                    <a:pt x="413626" y="228"/>
                  </a:moveTo>
                  <a:lnTo>
                    <a:pt x="131699" y="228"/>
                  </a:lnTo>
                  <a:lnTo>
                    <a:pt x="131699" y="12928"/>
                  </a:lnTo>
                  <a:lnTo>
                    <a:pt x="400939" y="12928"/>
                  </a:lnTo>
                  <a:lnTo>
                    <a:pt x="400939" y="404088"/>
                  </a:lnTo>
                  <a:lnTo>
                    <a:pt x="413626" y="404088"/>
                  </a:lnTo>
                  <a:lnTo>
                    <a:pt x="413626" y="12928"/>
                  </a:lnTo>
                  <a:lnTo>
                    <a:pt x="413626" y="228"/>
                  </a:lnTo>
                  <a:close/>
                </a:path>
              </a:pathLst>
            </a:custGeom>
            <a:solidFill>
              <a:srgbClr val="F7F7F7"/>
            </a:solidFill>
          </p:spPr>
          <p:txBody>
            <a:bodyPr wrap="square" lIns="0" tIns="0" rIns="0" bIns="0" rtlCol="0"/>
            <a:lstStyle/>
            <a:p>
              <a:endParaRPr/>
            </a:p>
          </p:txBody>
        </p:sp>
        <p:pic>
          <p:nvPicPr>
            <p:cNvPr id="17" name="object 17"/>
            <p:cNvPicPr/>
            <p:nvPr/>
          </p:nvPicPr>
          <p:blipFill>
            <a:blip r:embed="rId3" cstate="print"/>
            <a:stretch>
              <a:fillRect/>
            </a:stretch>
          </p:blipFill>
          <p:spPr>
            <a:xfrm>
              <a:off x="841673" y="5146405"/>
              <a:ext cx="131737" cy="142798"/>
            </a:xfrm>
            <a:prstGeom prst="rect">
              <a:avLst/>
            </a:prstGeom>
          </p:spPr>
        </p:pic>
      </p:grpSp>
      <p:grpSp>
        <p:nvGrpSpPr>
          <p:cNvPr id="18" name="object 18"/>
          <p:cNvGrpSpPr/>
          <p:nvPr/>
        </p:nvGrpSpPr>
        <p:grpSpPr>
          <a:xfrm>
            <a:off x="1242733" y="4612640"/>
            <a:ext cx="414020" cy="547370"/>
            <a:chOff x="1242733" y="4612640"/>
            <a:chExt cx="414020" cy="547370"/>
          </a:xfrm>
        </p:grpSpPr>
        <p:sp>
          <p:nvSpPr>
            <p:cNvPr id="19" name="object 19"/>
            <p:cNvSpPr/>
            <p:nvPr/>
          </p:nvSpPr>
          <p:spPr>
            <a:xfrm>
              <a:off x="1242745" y="4612640"/>
              <a:ext cx="414020" cy="547370"/>
            </a:xfrm>
            <a:custGeom>
              <a:avLst/>
              <a:gdLst/>
              <a:ahLst/>
              <a:cxnLst/>
              <a:rect l="l" t="t" r="r" b="b"/>
              <a:pathLst>
                <a:path w="414019" h="547370">
                  <a:moveTo>
                    <a:pt x="294678" y="417055"/>
                  </a:moveTo>
                  <a:lnTo>
                    <a:pt x="281978" y="417055"/>
                  </a:lnTo>
                  <a:lnTo>
                    <a:pt x="281978" y="534098"/>
                  </a:lnTo>
                  <a:lnTo>
                    <a:pt x="294678" y="534022"/>
                  </a:lnTo>
                  <a:lnTo>
                    <a:pt x="294678" y="417055"/>
                  </a:lnTo>
                  <a:close/>
                </a:path>
                <a:path w="414019" h="547370">
                  <a:moveTo>
                    <a:pt x="413639" y="12230"/>
                  </a:moveTo>
                  <a:lnTo>
                    <a:pt x="400939" y="12230"/>
                  </a:lnTo>
                  <a:lnTo>
                    <a:pt x="400939" y="403860"/>
                  </a:lnTo>
                  <a:lnTo>
                    <a:pt x="294703" y="403860"/>
                  </a:lnTo>
                  <a:lnTo>
                    <a:pt x="294703" y="142240"/>
                  </a:lnTo>
                  <a:lnTo>
                    <a:pt x="294703" y="141986"/>
                  </a:lnTo>
                  <a:lnTo>
                    <a:pt x="294703" y="129540"/>
                  </a:lnTo>
                  <a:lnTo>
                    <a:pt x="282003" y="129540"/>
                  </a:lnTo>
                  <a:lnTo>
                    <a:pt x="282003" y="142240"/>
                  </a:lnTo>
                  <a:lnTo>
                    <a:pt x="282003" y="403860"/>
                  </a:lnTo>
                  <a:lnTo>
                    <a:pt x="131660" y="403860"/>
                  </a:lnTo>
                  <a:lnTo>
                    <a:pt x="131660" y="142240"/>
                  </a:lnTo>
                  <a:lnTo>
                    <a:pt x="282003" y="142240"/>
                  </a:lnTo>
                  <a:lnTo>
                    <a:pt x="282003" y="129540"/>
                  </a:lnTo>
                  <a:lnTo>
                    <a:pt x="131660" y="129540"/>
                  </a:lnTo>
                  <a:lnTo>
                    <a:pt x="131660" y="12700"/>
                  </a:lnTo>
                  <a:lnTo>
                    <a:pt x="400850" y="12700"/>
                  </a:lnTo>
                  <a:lnTo>
                    <a:pt x="400850" y="0"/>
                  </a:lnTo>
                  <a:lnTo>
                    <a:pt x="118960" y="0"/>
                  </a:lnTo>
                  <a:lnTo>
                    <a:pt x="118960" y="12700"/>
                  </a:lnTo>
                  <a:lnTo>
                    <a:pt x="118960" y="129540"/>
                  </a:lnTo>
                  <a:lnTo>
                    <a:pt x="12" y="129540"/>
                  </a:lnTo>
                  <a:lnTo>
                    <a:pt x="12" y="142240"/>
                  </a:lnTo>
                  <a:lnTo>
                    <a:pt x="0" y="533400"/>
                  </a:lnTo>
                  <a:lnTo>
                    <a:pt x="12547" y="533400"/>
                  </a:lnTo>
                  <a:lnTo>
                    <a:pt x="12547" y="534670"/>
                  </a:lnTo>
                  <a:lnTo>
                    <a:pt x="12547" y="547370"/>
                  </a:lnTo>
                  <a:lnTo>
                    <a:pt x="282003" y="547370"/>
                  </a:lnTo>
                  <a:lnTo>
                    <a:pt x="282003" y="534670"/>
                  </a:lnTo>
                  <a:lnTo>
                    <a:pt x="12687" y="534670"/>
                  </a:lnTo>
                  <a:lnTo>
                    <a:pt x="12687" y="533400"/>
                  </a:lnTo>
                  <a:lnTo>
                    <a:pt x="12700" y="142240"/>
                  </a:lnTo>
                  <a:lnTo>
                    <a:pt x="118960" y="142240"/>
                  </a:lnTo>
                  <a:lnTo>
                    <a:pt x="118960" y="403860"/>
                  </a:lnTo>
                  <a:lnTo>
                    <a:pt x="118960" y="416560"/>
                  </a:lnTo>
                  <a:lnTo>
                    <a:pt x="400939" y="416560"/>
                  </a:lnTo>
                  <a:lnTo>
                    <a:pt x="400939" y="404266"/>
                  </a:lnTo>
                  <a:lnTo>
                    <a:pt x="413639" y="404266"/>
                  </a:lnTo>
                  <a:lnTo>
                    <a:pt x="413639" y="12230"/>
                  </a:lnTo>
                  <a:close/>
                </a:path>
              </a:pathLst>
            </a:custGeom>
            <a:solidFill>
              <a:srgbClr val="F7F7F7"/>
            </a:solidFill>
          </p:spPr>
          <p:txBody>
            <a:bodyPr wrap="square" lIns="0" tIns="0" rIns="0" bIns="0" rtlCol="0"/>
            <a:lstStyle/>
            <a:p>
              <a:endParaRPr/>
            </a:p>
          </p:txBody>
        </p:sp>
        <p:sp>
          <p:nvSpPr>
            <p:cNvPr id="20" name="object 20"/>
            <p:cNvSpPr/>
            <p:nvPr/>
          </p:nvSpPr>
          <p:spPr>
            <a:xfrm>
              <a:off x="1242733" y="5146408"/>
              <a:ext cx="12700" cy="13335"/>
            </a:xfrm>
            <a:custGeom>
              <a:avLst/>
              <a:gdLst/>
              <a:ahLst/>
              <a:cxnLst/>
              <a:rect l="l" t="t" r="r" b="b"/>
              <a:pathLst>
                <a:path w="12700" h="13335">
                  <a:moveTo>
                    <a:pt x="12560" y="0"/>
                  </a:moveTo>
                  <a:lnTo>
                    <a:pt x="0" y="0"/>
                  </a:lnTo>
                  <a:lnTo>
                    <a:pt x="0" y="13042"/>
                  </a:lnTo>
                  <a:lnTo>
                    <a:pt x="12560" y="13042"/>
                  </a:lnTo>
                  <a:lnTo>
                    <a:pt x="12560" y="0"/>
                  </a:lnTo>
                  <a:close/>
                </a:path>
              </a:pathLst>
            </a:custGeom>
            <a:solidFill>
              <a:srgbClr val="F2F2F2"/>
            </a:solidFill>
          </p:spPr>
          <p:txBody>
            <a:bodyPr wrap="square" lIns="0" tIns="0" rIns="0" bIns="0" rtlCol="0"/>
            <a:lstStyle/>
            <a:p>
              <a:endParaRPr/>
            </a:p>
          </p:txBody>
        </p:sp>
      </p:grpSp>
      <p:grpSp>
        <p:nvGrpSpPr>
          <p:cNvPr id="21" name="object 21"/>
          <p:cNvGrpSpPr/>
          <p:nvPr/>
        </p:nvGrpSpPr>
        <p:grpSpPr>
          <a:xfrm>
            <a:off x="1524723" y="5016906"/>
            <a:ext cx="414020" cy="547370"/>
            <a:chOff x="1524723" y="5016906"/>
            <a:chExt cx="414020" cy="547370"/>
          </a:xfrm>
        </p:grpSpPr>
        <p:sp>
          <p:nvSpPr>
            <p:cNvPr id="22" name="object 22"/>
            <p:cNvSpPr/>
            <p:nvPr/>
          </p:nvSpPr>
          <p:spPr>
            <a:xfrm>
              <a:off x="1524736" y="5016919"/>
              <a:ext cx="414020" cy="547370"/>
            </a:xfrm>
            <a:custGeom>
              <a:avLst/>
              <a:gdLst/>
              <a:ahLst/>
              <a:cxnLst/>
              <a:rect l="l" t="t" r="r" b="b"/>
              <a:pathLst>
                <a:path w="414019" h="547370">
                  <a:moveTo>
                    <a:pt x="400723" y="405015"/>
                  </a:moveTo>
                  <a:lnTo>
                    <a:pt x="294703" y="405015"/>
                  </a:lnTo>
                  <a:lnTo>
                    <a:pt x="294703" y="142443"/>
                  </a:lnTo>
                  <a:lnTo>
                    <a:pt x="294703" y="142125"/>
                  </a:lnTo>
                  <a:lnTo>
                    <a:pt x="294703" y="129743"/>
                  </a:lnTo>
                  <a:lnTo>
                    <a:pt x="282003" y="129743"/>
                  </a:lnTo>
                  <a:lnTo>
                    <a:pt x="282003" y="142443"/>
                  </a:lnTo>
                  <a:lnTo>
                    <a:pt x="282003" y="405015"/>
                  </a:lnTo>
                  <a:lnTo>
                    <a:pt x="131648" y="405015"/>
                  </a:lnTo>
                  <a:lnTo>
                    <a:pt x="131648" y="142443"/>
                  </a:lnTo>
                  <a:lnTo>
                    <a:pt x="282003" y="142443"/>
                  </a:lnTo>
                  <a:lnTo>
                    <a:pt x="282003" y="129743"/>
                  </a:lnTo>
                  <a:lnTo>
                    <a:pt x="131648" y="129743"/>
                  </a:lnTo>
                  <a:lnTo>
                    <a:pt x="131648" y="12776"/>
                  </a:lnTo>
                  <a:lnTo>
                    <a:pt x="118948" y="12776"/>
                  </a:lnTo>
                  <a:lnTo>
                    <a:pt x="118948" y="129743"/>
                  </a:lnTo>
                  <a:lnTo>
                    <a:pt x="12687" y="129743"/>
                  </a:lnTo>
                  <a:lnTo>
                    <a:pt x="12687" y="142125"/>
                  </a:lnTo>
                  <a:lnTo>
                    <a:pt x="0" y="142125"/>
                  </a:lnTo>
                  <a:lnTo>
                    <a:pt x="0" y="534555"/>
                  </a:lnTo>
                  <a:lnTo>
                    <a:pt x="12534" y="534555"/>
                  </a:lnTo>
                  <a:lnTo>
                    <a:pt x="12534" y="547255"/>
                  </a:lnTo>
                  <a:lnTo>
                    <a:pt x="281787" y="547255"/>
                  </a:lnTo>
                  <a:lnTo>
                    <a:pt x="281787" y="534555"/>
                  </a:lnTo>
                  <a:lnTo>
                    <a:pt x="12700" y="534555"/>
                  </a:lnTo>
                  <a:lnTo>
                    <a:pt x="12700" y="142532"/>
                  </a:lnTo>
                  <a:lnTo>
                    <a:pt x="118948" y="142443"/>
                  </a:lnTo>
                  <a:lnTo>
                    <a:pt x="118948" y="405015"/>
                  </a:lnTo>
                  <a:lnTo>
                    <a:pt x="118948" y="417715"/>
                  </a:lnTo>
                  <a:lnTo>
                    <a:pt x="281978" y="417715"/>
                  </a:lnTo>
                  <a:lnTo>
                    <a:pt x="281978" y="534555"/>
                  </a:lnTo>
                  <a:lnTo>
                    <a:pt x="294678" y="534555"/>
                  </a:lnTo>
                  <a:lnTo>
                    <a:pt x="294678" y="417715"/>
                  </a:lnTo>
                  <a:lnTo>
                    <a:pt x="400723" y="417715"/>
                  </a:lnTo>
                  <a:lnTo>
                    <a:pt x="400723" y="405015"/>
                  </a:lnTo>
                  <a:close/>
                </a:path>
                <a:path w="414019" h="547370">
                  <a:moveTo>
                    <a:pt x="400926" y="0"/>
                  </a:moveTo>
                  <a:lnTo>
                    <a:pt x="131648" y="0"/>
                  </a:lnTo>
                  <a:lnTo>
                    <a:pt x="131648" y="12687"/>
                  </a:lnTo>
                  <a:lnTo>
                    <a:pt x="400926" y="12687"/>
                  </a:lnTo>
                  <a:lnTo>
                    <a:pt x="400926" y="0"/>
                  </a:lnTo>
                  <a:close/>
                </a:path>
                <a:path w="414019" h="547370">
                  <a:moveTo>
                    <a:pt x="413639" y="12776"/>
                  </a:moveTo>
                  <a:lnTo>
                    <a:pt x="400939" y="12776"/>
                  </a:lnTo>
                  <a:lnTo>
                    <a:pt x="400939" y="404799"/>
                  </a:lnTo>
                  <a:lnTo>
                    <a:pt x="413639" y="404799"/>
                  </a:lnTo>
                  <a:lnTo>
                    <a:pt x="413639" y="12776"/>
                  </a:lnTo>
                  <a:close/>
                </a:path>
                <a:path w="414019" h="547370">
                  <a:moveTo>
                    <a:pt x="413639" y="0"/>
                  </a:moveTo>
                  <a:close/>
                </a:path>
              </a:pathLst>
            </a:custGeom>
            <a:solidFill>
              <a:srgbClr val="F7F7F7"/>
            </a:solidFill>
          </p:spPr>
          <p:txBody>
            <a:bodyPr wrap="square" lIns="0" tIns="0" rIns="0" bIns="0" rtlCol="0"/>
            <a:lstStyle/>
            <a:p>
              <a:endParaRPr/>
            </a:p>
          </p:txBody>
        </p:sp>
        <p:sp>
          <p:nvSpPr>
            <p:cNvPr id="23" name="object 23"/>
            <p:cNvSpPr/>
            <p:nvPr/>
          </p:nvSpPr>
          <p:spPr>
            <a:xfrm>
              <a:off x="1524723" y="5016906"/>
              <a:ext cx="132080" cy="547370"/>
            </a:xfrm>
            <a:custGeom>
              <a:avLst/>
              <a:gdLst/>
              <a:ahLst/>
              <a:cxnLst/>
              <a:rect l="l" t="t" r="r" b="b"/>
              <a:pathLst>
                <a:path w="132080" h="547370">
                  <a:moveTo>
                    <a:pt x="12534" y="534530"/>
                  </a:moveTo>
                  <a:lnTo>
                    <a:pt x="0" y="534530"/>
                  </a:lnTo>
                  <a:lnTo>
                    <a:pt x="0" y="547268"/>
                  </a:lnTo>
                  <a:lnTo>
                    <a:pt x="12534" y="547268"/>
                  </a:lnTo>
                  <a:lnTo>
                    <a:pt x="12534" y="534530"/>
                  </a:lnTo>
                  <a:close/>
                </a:path>
                <a:path w="132080" h="547370">
                  <a:moveTo>
                    <a:pt x="12700" y="129755"/>
                  </a:moveTo>
                  <a:lnTo>
                    <a:pt x="25" y="129755"/>
                  </a:lnTo>
                  <a:lnTo>
                    <a:pt x="25" y="142544"/>
                  </a:lnTo>
                  <a:lnTo>
                    <a:pt x="12700" y="142544"/>
                  </a:lnTo>
                  <a:lnTo>
                    <a:pt x="12700" y="129755"/>
                  </a:lnTo>
                  <a:close/>
                </a:path>
                <a:path w="132080" h="547370">
                  <a:moveTo>
                    <a:pt x="131660" y="0"/>
                  </a:moveTo>
                  <a:lnTo>
                    <a:pt x="118960" y="0"/>
                  </a:lnTo>
                  <a:lnTo>
                    <a:pt x="118960" y="12788"/>
                  </a:lnTo>
                  <a:lnTo>
                    <a:pt x="131660" y="12788"/>
                  </a:lnTo>
                  <a:lnTo>
                    <a:pt x="131660" y="0"/>
                  </a:lnTo>
                  <a:close/>
                </a:path>
              </a:pathLst>
            </a:custGeom>
            <a:solidFill>
              <a:srgbClr val="F2F2F2"/>
            </a:solidFill>
          </p:spPr>
          <p:txBody>
            <a:bodyPr wrap="square" lIns="0" tIns="0" rIns="0" bIns="0" rtlCol="0"/>
            <a:lstStyle/>
            <a:p>
              <a:endParaRPr/>
            </a:p>
          </p:txBody>
        </p:sp>
      </p:grpSp>
      <p:grpSp>
        <p:nvGrpSpPr>
          <p:cNvPr id="24" name="object 24"/>
          <p:cNvGrpSpPr/>
          <p:nvPr/>
        </p:nvGrpSpPr>
        <p:grpSpPr>
          <a:xfrm>
            <a:off x="1643595" y="4077614"/>
            <a:ext cx="414020" cy="547370"/>
            <a:chOff x="1643595" y="4077614"/>
            <a:chExt cx="414020" cy="547370"/>
          </a:xfrm>
        </p:grpSpPr>
        <p:sp>
          <p:nvSpPr>
            <p:cNvPr id="25" name="object 25"/>
            <p:cNvSpPr/>
            <p:nvPr/>
          </p:nvSpPr>
          <p:spPr>
            <a:xfrm>
              <a:off x="1643596" y="4077614"/>
              <a:ext cx="414020" cy="547370"/>
            </a:xfrm>
            <a:custGeom>
              <a:avLst/>
              <a:gdLst/>
              <a:ahLst/>
              <a:cxnLst/>
              <a:rect l="l" t="t" r="r" b="b"/>
              <a:pathLst>
                <a:path w="414019" h="547370">
                  <a:moveTo>
                    <a:pt x="203" y="129743"/>
                  </a:moveTo>
                  <a:lnTo>
                    <a:pt x="25" y="129743"/>
                  </a:lnTo>
                  <a:lnTo>
                    <a:pt x="25" y="129895"/>
                  </a:lnTo>
                  <a:lnTo>
                    <a:pt x="203" y="129895"/>
                  </a:lnTo>
                  <a:lnTo>
                    <a:pt x="203" y="129743"/>
                  </a:lnTo>
                  <a:close/>
                </a:path>
                <a:path w="414019" h="547370">
                  <a:moveTo>
                    <a:pt x="12725" y="142595"/>
                  </a:moveTo>
                  <a:lnTo>
                    <a:pt x="25" y="142595"/>
                  </a:lnTo>
                  <a:lnTo>
                    <a:pt x="0" y="534568"/>
                  </a:lnTo>
                  <a:lnTo>
                    <a:pt x="12700" y="534568"/>
                  </a:lnTo>
                  <a:lnTo>
                    <a:pt x="12725" y="142595"/>
                  </a:lnTo>
                  <a:close/>
                </a:path>
                <a:path w="414019" h="547370">
                  <a:moveTo>
                    <a:pt x="119151" y="0"/>
                  </a:moveTo>
                  <a:lnTo>
                    <a:pt x="118960" y="0"/>
                  </a:lnTo>
                  <a:lnTo>
                    <a:pt x="118960" y="152"/>
                  </a:lnTo>
                  <a:lnTo>
                    <a:pt x="119151" y="152"/>
                  </a:lnTo>
                  <a:lnTo>
                    <a:pt x="119151" y="0"/>
                  </a:lnTo>
                  <a:close/>
                </a:path>
                <a:path w="414019" h="547370">
                  <a:moveTo>
                    <a:pt x="131673" y="12839"/>
                  </a:moveTo>
                  <a:lnTo>
                    <a:pt x="118973" y="12839"/>
                  </a:lnTo>
                  <a:lnTo>
                    <a:pt x="118973" y="129743"/>
                  </a:lnTo>
                  <a:lnTo>
                    <a:pt x="131673" y="129743"/>
                  </a:lnTo>
                  <a:lnTo>
                    <a:pt x="131673" y="12839"/>
                  </a:lnTo>
                  <a:close/>
                </a:path>
                <a:path w="414019" h="547370">
                  <a:moveTo>
                    <a:pt x="294690" y="417512"/>
                  </a:moveTo>
                  <a:lnTo>
                    <a:pt x="281990" y="417512"/>
                  </a:lnTo>
                  <a:lnTo>
                    <a:pt x="281990" y="534568"/>
                  </a:lnTo>
                  <a:lnTo>
                    <a:pt x="12788" y="534568"/>
                  </a:lnTo>
                  <a:lnTo>
                    <a:pt x="12788" y="547255"/>
                  </a:lnTo>
                  <a:lnTo>
                    <a:pt x="282092" y="547255"/>
                  </a:lnTo>
                  <a:lnTo>
                    <a:pt x="282092" y="534568"/>
                  </a:lnTo>
                  <a:lnTo>
                    <a:pt x="294690" y="534568"/>
                  </a:lnTo>
                  <a:lnTo>
                    <a:pt x="294690" y="417512"/>
                  </a:lnTo>
                  <a:close/>
                </a:path>
                <a:path w="414019" h="547370">
                  <a:moveTo>
                    <a:pt x="413664" y="12687"/>
                  </a:moveTo>
                  <a:lnTo>
                    <a:pt x="401040" y="12687"/>
                  </a:lnTo>
                  <a:lnTo>
                    <a:pt x="401040" y="0"/>
                  </a:lnTo>
                  <a:lnTo>
                    <a:pt x="131851" y="0"/>
                  </a:lnTo>
                  <a:lnTo>
                    <a:pt x="131851" y="12687"/>
                  </a:lnTo>
                  <a:lnTo>
                    <a:pt x="400951" y="12687"/>
                  </a:lnTo>
                  <a:lnTo>
                    <a:pt x="400951" y="404215"/>
                  </a:lnTo>
                  <a:lnTo>
                    <a:pt x="294716" y="404215"/>
                  </a:lnTo>
                  <a:lnTo>
                    <a:pt x="294716" y="142595"/>
                  </a:lnTo>
                  <a:lnTo>
                    <a:pt x="294716" y="129895"/>
                  </a:lnTo>
                  <a:lnTo>
                    <a:pt x="282016" y="129895"/>
                  </a:lnTo>
                  <a:lnTo>
                    <a:pt x="282016" y="142595"/>
                  </a:lnTo>
                  <a:lnTo>
                    <a:pt x="282016" y="404215"/>
                  </a:lnTo>
                  <a:lnTo>
                    <a:pt x="131673" y="404215"/>
                  </a:lnTo>
                  <a:lnTo>
                    <a:pt x="131673" y="142595"/>
                  </a:lnTo>
                  <a:lnTo>
                    <a:pt x="282016" y="142595"/>
                  </a:lnTo>
                  <a:lnTo>
                    <a:pt x="282016" y="129895"/>
                  </a:lnTo>
                  <a:lnTo>
                    <a:pt x="12877" y="129895"/>
                  </a:lnTo>
                  <a:lnTo>
                    <a:pt x="12877" y="142595"/>
                  </a:lnTo>
                  <a:lnTo>
                    <a:pt x="118973" y="142595"/>
                  </a:lnTo>
                  <a:lnTo>
                    <a:pt x="118973" y="404215"/>
                  </a:lnTo>
                  <a:lnTo>
                    <a:pt x="118973" y="416915"/>
                  </a:lnTo>
                  <a:lnTo>
                    <a:pt x="401027" y="416915"/>
                  </a:lnTo>
                  <a:lnTo>
                    <a:pt x="401027" y="404825"/>
                  </a:lnTo>
                  <a:lnTo>
                    <a:pt x="413664" y="404825"/>
                  </a:lnTo>
                  <a:lnTo>
                    <a:pt x="413664" y="12687"/>
                  </a:lnTo>
                  <a:close/>
                </a:path>
              </a:pathLst>
            </a:custGeom>
            <a:solidFill>
              <a:srgbClr val="F7F7F7"/>
            </a:solidFill>
          </p:spPr>
          <p:txBody>
            <a:bodyPr wrap="square" lIns="0" tIns="0" rIns="0" bIns="0" rtlCol="0"/>
            <a:lstStyle/>
            <a:p>
              <a:endParaRPr/>
            </a:p>
          </p:txBody>
        </p:sp>
        <p:sp>
          <p:nvSpPr>
            <p:cNvPr id="26" name="object 26"/>
            <p:cNvSpPr/>
            <p:nvPr/>
          </p:nvSpPr>
          <p:spPr>
            <a:xfrm>
              <a:off x="1643595" y="4612169"/>
              <a:ext cx="13335" cy="12700"/>
            </a:xfrm>
            <a:custGeom>
              <a:avLst/>
              <a:gdLst/>
              <a:ahLst/>
              <a:cxnLst/>
              <a:rect l="l" t="t" r="r" b="b"/>
              <a:pathLst>
                <a:path w="13335" h="12700">
                  <a:moveTo>
                    <a:pt x="12788" y="0"/>
                  </a:moveTo>
                  <a:lnTo>
                    <a:pt x="0" y="0"/>
                  </a:lnTo>
                  <a:lnTo>
                    <a:pt x="0" y="12700"/>
                  </a:lnTo>
                  <a:lnTo>
                    <a:pt x="12788" y="12700"/>
                  </a:lnTo>
                  <a:lnTo>
                    <a:pt x="12788" y="0"/>
                  </a:lnTo>
                  <a:close/>
                </a:path>
              </a:pathLst>
            </a:custGeom>
            <a:solidFill>
              <a:srgbClr val="F2F2F2"/>
            </a:solidFill>
          </p:spPr>
          <p:txBody>
            <a:bodyPr wrap="square" lIns="0" tIns="0" rIns="0" bIns="0" rtlCol="0"/>
            <a:lstStyle/>
            <a:p>
              <a:endParaRPr/>
            </a:p>
          </p:txBody>
        </p:sp>
      </p:grpSp>
      <p:grpSp>
        <p:nvGrpSpPr>
          <p:cNvPr id="27" name="object 27"/>
          <p:cNvGrpSpPr/>
          <p:nvPr/>
        </p:nvGrpSpPr>
        <p:grpSpPr>
          <a:xfrm>
            <a:off x="1925657" y="4481829"/>
            <a:ext cx="414020" cy="548005"/>
            <a:chOff x="1925657" y="4481829"/>
            <a:chExt cx="414020" cy="548005"/>
          </a:xfrm>
        </p:grpSpPr>
        <p:sp>
          <p:nvSpPr>
            <p:cNvPr id="28" name="object 28"/>
            <p:cNvSpPr/>
            <p:nvPr/>
          </p:nvSpPr>
          <p:spPr>
            <a:xfrm>
              <a:off x="1925650" y="4481829"/>
              <a:ext cx="414020" cy="548005"/>
            </a:xfrm>
            <a:custGeom>
              <a:avLst/>
              <a:gdLst/>
              <a:ahLst/>
              <a:cxnLst/>
              <a:rect l="l" t="t" r="r" b="b"/>
              <a:pathLst>
                <a:path w="414019" h="548004">
                  <a:moveTo>
                    <a:pt x="25" y="547763"/>
                  </a:moveTo>
                  <a:close/>
                </a:path>
                <a:path w="414019" h="548004">
                  <a:moveTo>
                    <a:pt x="131673" y="13296"/>
                  </a:moveTo>
                  <a:lnTo>
                    <a:pt x="118973" y="13296"/>
                  </a:lnTo>
                  <a:lnTo>
                    <a:pt x="118973" y="130352"/>
                  </a:lnTo>
                  <a:lnTo>
                    <a:pt x="131673" y="130352"/>
                  </a:lnTo>
                  <a:lnTo>
                    <a:pt x="131673" y="13296"/>
                  </a:lnTo>
                  <a:close/>
                </a:path>
                <a:path w="414019" h="548004">
                  <a:moveTo>
                    <a:pt x="413664" y="0"/>
                  </a:moveTo>
                  <a:lnTo>
                    <a:pt x="131610" y="0"/>
                  </a:lnTo>
                  <a:lnTo>
                    <a:pt x="131610" y="12700"/>
                  </a:lnTo>
                  <a:lnTo>
                    <a:pt x="400951" y="12700"/>
                  </a:lnTo>
                  <a:lnTo>
                    <a:pt x="400951" y="405130"/>
                  </a:lnTo>
                  <a:lnTo>
                    <a:pt x="294728" y="405130"/>
                  </a:lnTo>
                  <a:lnTo>
                    <a:pt x="294728" y="143510"/>
                  </a:lnTo>
                  <a:lnTo>
                    <a:pt x="294728" y="130810"/>
                  </a:lnTo>
                  <a:lnTo>
                    <a:pt x="282028" y="130810"/>
                  </a:lnTo>
                  <a:lnTo>
                    <a:pt x="282028" y="143510"/>
                  </a:lnTo>
                  <a:lnTo>
                    <a:pt x="282028" y="405130"/>
                  </a:lnTo>
                  <a:lnTo>
                    <a:pt x="282003" y="417830"/>
                  </a:lnTo>
                  <a:lnTo>
                    <a:pt x="282003" y="534670"/>
                  </a:lnTo>
                  <a:lnTo>
                    <a:pt x="12725" y="534670"/>
                  </a:lnTo>
                  <a:lnTo>
                    <a:pt x="12725" y="143510"/>
                  </a:lnTo>
                  <a:lnTo>
                    <a:pt x="118973" y="143510"/>
                  </a:lnTo>
                  <a:lnTo>
                    <a:pt x="118973" y="405130"/>
                  </a:lnTo>
                  <a:lnTo>
                    <a:pt x="118973" y="417830"/>
                  </a:lnTo>
                  <a:lnTo>
                    <a:pt x="282003" y="417830"/>
                  </a:lnTo>
                  <a:lnTo>
                    <a:pt x="282003" y="405130"/>
                  </a:lnTo>
                  <a:lnTo>
                    <a:pt x="131673" y="405130"/>
                  </a:lnTo>
                  <a:lnTo>
                    <a:pt x="131673" y="143510"/>
                  </a:lnTo>
                  <a:lnTo>
                    <a:pt x="282028" y="143510"/>
                  </a:lnTo>
                  <a:lnTo>
                    <a:pt x="282028" y="130810"/>
                  </a:lnTo>
                  <a:lnTo>
                    <a:pt x="12636" y="130810"/>
                  </a:lnTo>
                  <a:lnTo>
                    <a:pt x="12636" y="143040"/>
                  </a:lnTo>
                  <a:lnTo>
                    <a:pt x="38" y="143040"/>
                  </a:lnTo>
                  <a:lnTo>
                    <a:pt x="12" y="535076"/>
                  </a:lnTo>
                  <a:lnTo>
                    <a:pt x="12725" y="535076"/>
                  </a:lnTo>
                  <a:lnTo>
                    <a:pt x="12725" y="547370"/>
                  </a:lnTo>
                  <a:lnTo>
                    <a:pt x="294703" y="547370"/>
                  </a:lnTo>
                  <a:lnTo>
                    <a:pt x="294703" y="534670"/>
                  </a:lnTo>
                  <a:lnTo>
                    <a:pt x="294703" y="417830"/>
                  </a:lnTo>
                  <a:lnTo>
                    <a:pt x="413664" y="417830"/>
                  </a:lnTo>
                  <a:lnTo>
                    <a:pt x="413664" y="405130"/>
                  </a:lnTo>
                  <a:lnTo>
                    <a:pt x="413664" y="12700"/>
                  </a:lnTo>
                  <a:lnTo>
                    <a:pt x="413664" y="0"/>
                  </a:lnTo>
                  <a:close/>
                </a:path>
              </a:pathLst>
            </a:custGeom>
            <a:solidFill>
              <a:srgbClr val="F7F7F7"/>
            </a:solidFill>
          </p:spPr>
          <p:txBody>
            <a:bodyPr wrap="square" lIns="0" tIns="0" rIns="0" bIns="0" rtlCol="0"/>
            <a:lstStyle/>
            <a:p>
              <a:endParaRPr/>
            </a:p>
          </p:txBody>
        </p:sp>
        <p:sp>
          <p:nvSpPr>
            <p:cNvPr id="29" name="object 29"/>
            <p:cNvSpPr/>
            <p:nvPr/>
          </p:nvSpPr>
          <p:spPr>
            <a:xfrm>
              <a:off x="1925650" y="4482439"/>
              <a:ext cx="132080" cy="547370"/>
            </a:xfrm>
            <a:custGeom>
              <a:avLst/>
              <a:gdLst/>
              <a:ahLst/>
              <a:cxnLst/>
              <a:rect l="l" t="t" r="r" b="b"/>
              <a:pathLst>
                <a:path w="132080" h="547370">
                  <a:moveTo>
                    <a:pt x="12636" y="129743"/>
                  </a:moveTo>
                  <a:lnTo>
                    <a:pt x="38" y="129743"/>
                  </a:lnTo>
                  <a:lnTo>
                    <a:pt x="38" y="142443"/>
                  </a:lnTo>
                  <a:lnTo>
                    <a:pt x="12636" y="142443"/>
                  </a:lnTo>
                  <a:lnTo>
                    <a:pt x="12636" y="129743"/>
                  </a:lnTo>
                  <a:close/>
                </a:path>
                <a:path w="132080" h="547370">
                  <a:moveTo>
                    <a:pt x="12712" y="547255"/>
                  </a:moveTo>
                  <a:lnTo>
                    <a:pt x="12700" y="534466"/>
                  </a:lnTo>
                  <a:lnTo>
                    <a:pt x="0" y="534466"/>
                  </a:lnTo>
                  <a:lnTo>
                    <a:pt x="12" y="547255"/>
                  </a:lnTo>
                  <a:lnTo>
                    <a:pt x="12712" y="547255"/>
                  </a:lnTo>
                  <a:close/>
                </a:path>
                <a:path w="132080" h="547370">
                  <a:moveTo>
                    <a:pt x="131597" y="0"/>
                  </a:moveTo>
                  <a:lnTo>
                    <a:pt x="118960" y="0"/>
                  </a:lnTo>
                  <a:lnTo>
                    <a:pt x="118960" y="12700"/>
                  </a:lnTo>
                  <a:lnTo>
                    <a:pt x="131597" y="12700"/>
                  </a:lnTo>
                  <a:lnTo>
                    <a:pt x="131597" y="0"/>
                  </a:lnTo>
                  <a:close/>
                </a:path>
              </a:pathLst>
            </a:custGeom>
            <a:solidFill>
              <a:srgbClr val="F2F2F2"/>
            </a:solidFill>
          </p:spPr>
          <p:txBody>
            <a:bodyPr wrap="square" lIns="0" tIns="0" rIns="0" bIns="0" rtlCol="0"/>
            <a:lstStyle/>
            <a:p>
              <a:endParaRPr/>
            </a:p>
          </p:txBody>
        </p:sp>
      </p:grpSp>
      <p:grpSp>
        <p:nvGrpSpPr>
          <p:cNvPr id="30" name="object 30"/>
          <p:cNvGrpSpPr/>
          <p:nvPr/>
        </p:nvGrpSpPr>
        <p:grpSpPr>
          <a:xfrm>
            <a:off x="1361796" y="3672840"/>
            <a:ext cx="414020" cy="547370"/>
            <a:chOff x="1361796" y="3672840"/>
            <a:chExt cx="414020" cy="547370"/>
          </a:xfrm>
        </p:grpSpPr>
        <p:sp>
          <p:nvSpPr>
            <p:cNvPr id="31" name="object 31"/>
            <p:cNvSpPr/>
            <p:nvPr/>
          </p:nvSpPr>
          <p:spPr>
            <a:xfrm>
              <a:off x="1361795" y="3672839"/>
              <a:ext cx="414020" cy="547370"/>
            </a:xfrm>
            <a:custGeom>
              <a:avLst/>
              <a:gdLst/>
              <a:ahLst/>
              <a:cxnLst/>
              <a:rect l="l" t="t" r="r" b="b"/>
              <a:pathLst>
                <a:path w="414019" h="547370">
                  <a:moveTo>
                    <a:pt x="294678" y="547230"/>
                  </a:moveTo>
                  <a:lnTo>
                    <a:pt x="294513" y="547230"/>
                  </a:lnTo>
                  <a:lnTo>
                    <a:pt x="294513" y="547370"/>
                  </a:lnTo>
                  <a:lnTo>
                    <a:pt x="294678" y="547370"/>
                  </a:lnTo>
                  <a:lnTo>
                    <a:pt x="294678" y="547230"/>
                  </a:lnTo>
                  <a:close/>
                </a:path>
                <a:path w="414019" h="547370">
                  <a:moveTo>
                    <a:pt x="294716" y="142557"/>
                  </a:moveTo>
                  <a:lnTo>
                    <a:pt x="282028" y="142557"/>
                  </a:lnTo>
                  <a:lnTo>
                    <a:pt x="282028" y="404914"/>
                  </a:lnTo>
                  <a:lnTo>
                    <a:pt x="294716" y="404914"/>
                  </a:lnTo>
                  <a:lnTo>
                    <a:pt x="294716" y="142557"/>
                  </a:lnTo>
                  <a:close/>
                </a:path>
                <a:path w="414019" h="547370">
                  <a:moveTo>
                    <a:pt x="413651" y="417461"/>
                  </a:moveTo>
                  <a:lnTo>
                    <a:pt x="413473" y="417461"/>
                  </a:lnTo>
                  <a:lnTo>
                    <a:pt x="413473" y="417614"/>
                  </a:lnTo>
                  <a:lnTo>
                    <a:pt x="413651" y="417614"/>
                  </a:lnTo>
                  <a:lnTo>
                    <a:pt x="413651" y="417461"/>
                  </a:lnTo>
                  <a:close/>
                </a:path>
                <a:path w="414019" h="547370">
                  <a:moveTo>
                    <a:pt x="413651" y="12801"/>
                  </a:moveTo>
                  <a:lnTo>
                    <a:pt x="400951" y="12801"/>
                  </a:lnTo>
                  <a:lnTo>
                    <a:pt x="400951" y="404774"/>
                  </a:lnTo>
                  <a:lnTo>
                    <a:pt x="413651" y="404774"/>
                  </a:lnTo>
                  <a:lnTo>
                    <a:pt x="413651" y="12801"/>
                  </a:lnTo>
                  <a:close/>
                </a:path>
                <a:path w="414019" h="547370">
                  <a:moveTo>
                    <a:pt x="413651" y="0"/>
                  </a:moveTo>
                  <a:lnTo>
                    <a:pt x="118973" y="0"/>
                  </a:lnTo>
                  <a:lnTo>
                    <a:pt x="118973" y="12700"/>
                  </a:lnTo>
                  <a:lnTo>
                    <a:pt x="118973" y="129540"/>
                  </a:lnTo>
                  <a:lnTo>
                    <a:pt x="25" y="129540"/>
                  </a:lnTo>
                  <a:lnTo>
                    <a:pt x="25" y="142240"/>
                  </a:lnTo>
                  <a:lnTo>
                    <a:pt x="12" y="534670"/>
                  </a:lnTo>
                  <a:lnTo>
                    <a:pt x="0" y="547370"/>
                  </a:lnTo>
                  <a:lnTo>
                    <a:pt x="281825" y="547370"/>
                  </a:lnTo>
                  <a:lnTo>
                    <a:pt x="281825" y="534670"/>
                  </a:lnTo>
                  <a:lnTo>
                    <a:pt x="12725" y="534670"/>
                  </a:lnTo>
                  <a:lnTo>
                    <a:pt x="12725" y="142240"/>
                  </a:lnTo>
                  <a:lnTo>
                    <a:pt x="118973" y="142240"/>
                  </a:lnTo>
                  <a:lnTo>
                    <a:pt x="118973" y="405130"/>
                  </a:lnTo>
                  <a:lnTo>
                    <a:pt x="118973" y="417830"/>
                  </a:lnTo>
                  <a:lnTo>
                    <a:pt x="282003" y="417830"/>
                  </a:lnTo>
                  <a:lnTo>
                    <a:pt x="282003" y="534517"/>
                  </a:lnTo>
                  <a:lnTo>
                    <a:pt x="294678" y="534517"/>
                  </a:lnTo>
                  <a:lnTo>
                    <a:pt x="294678" y="417830"/>
                  </a:lnTo>
                  <a:lnTo>
                    <a:pt x="400773" y="417830"/>
                  </a:lnTo>
                  <a:lnTo>
                    <a:pt x="400773" y="405130"/>
                  </a:lnTo>
                  <a:lnTo>
                    <a:pt x="131673" y="405130"/>
                  </a:lnTo>
                  <a:lnTo>
                    <a:pt x="131673" y="142240"/>
                  </a:lnTo>
                  <a:lnTo>
                    <a:pt x="294716" y="142240"/>
                  </a:lnTo>
                  <a:lnTo>
                    <a:pt x="294716" y="129540"/>
                  </a:lnTo>
                  <a:lnTo>
                    <a:pt x="131673" y="129540"/>
                  </a:lnTo>
                  <a:lnTo>
                    <a:pt x="131673" y="12700"/>
                  </a:lnTo>
                  <a:lnTo>
                    <a:pt x="413651" y="12700"/>
                  </a:lnTo>
                  <a:lnTo>
                    <a:pt x="413651" y="0"/>
                  </a:lnTo>
                  <a:close/>
                </a:path>
              </a:pathLst>
            </a:custGeom>
            <a:solidFill>
              <a:srgbClr val="F7F7F7"/>
            </a:solidFill>
          </p:spPr>
          <p:txBody>
            <a:bodyPr wrap="square" lIns="0" tIns="0" rIns="0" bIns="0" rtlCol="0"/>
            <a:lstStyle/>
            <a:p>
              <a:endParaRPr/>
            </a:p>
          </p:txBody>
        </p:sp>
        <p:pic>
          <p:nvPicPr>
            <p:cNvPr id="32" name="object 32"/>
            <p:cNvPicPr/>
            <p:nvPr/>
          </p:nvPicPr>
          <p:blipFill>
            <a:blip r:embed="rId4" cstate="print"/>
            <a:stretch>
              <a:fillRect/>
            </a:stretch>
          </p:blipFill>
          <p:spPr>
            <a:xfrm>
              <a:off x="1643625" y="4077605"/>
              <a:ext cx="131825" cy="142608"/>
            </a:xfrm>
            <a:prstGeom prst="rect">
              <a:avLst/>
            </a:prstGeom>
          </p:spPr>
        </p:pic>
      </p:grpSp>
      <p:grpSp>
        <p:nvGrpSpPr>
          <p:cNvPr id="33" name="object 33"/>
          <p:cNvGrpSpPr/>
          <p:nvPr/>
        </p:nvGrpSpPr>
        <p:grpSpPr>
          <a:xfrm>
            <a:off x="-2" y="4872014"/>
            <a:ext cx="290830" cy="547370"/>
            <a:chOff x="-2" y="4872014"/>
            <a:chExt cx="290830" cy="547370"/>
          </a:xfrm>
        </p:grpSpPr>
        <p:sp>
          <p:nvSpPr>
            <p:cNvPr id="34" name="object 34"/>
            <p:cNvSpPr/>
            <p:nvPr/>
          </p:nvSpPr>
          <p:spPr>
            <a:xfrm>
              <a:off x="0" y="4872024"/>
              <a:ext cx="290830" cy="547370"/>
            </a:xfrm>
            <a:custGeom>
              <a:avLst/>
              <a:gdLst/>
              <a:ahLst/>
              <a:cxnLst/>
              <a:rect l="l" t="t" r="r" b="b"/>
              <a:pathLst>
                <a:path w="290830" h="547370">
                  <a:moveTo>
                    <a:pt x="158826" y="534568"/>
                  </a:moveTo>
                  <a:lnTo>
                    <a:pt x="0" y="534568"/>
                  </a:lnTo>
                  <a:lnTo>
                    <a:pt x="0" y="547268"/>
                  </a:lnTo>
                  <a:lnTo>
                    <a:pt x="158826" y="547268"/>
                  </a:lnTo>
                  <a:lnTo>
                    <a:pt x="158826" y="534568"/>
                  </a:lnTo>
                  <a:close/>
                </a:path>
                <a:path w="290830" h="547370">
                  <a:moveTo>
                    <a:pt x="171551" y="546785"/>
                  </a:moveTo>
                  <a:lnTo>
                    <a:pt x="171526" y="547268"/>
                  </a:lnTo>
                  <a:lnTo>
                    <a:pt x="171551" y="546785"/>
                  </a:lnTo>
                  <a:close/>
                </a:path>
                <a:path w="290830" h="547370">
                  <a:moveTo>
                    <a:pt x="277812" y="0"/>
                  </a:moveTo>
                  <a:lnTo>
                    <a:pt x="2184" y="0"/>
                  </a:lnTo>
                  <a:lnTo>
                    <a:pt x="2184" y="6350"/>
                  </a:lnTo>
                  <a:lnTo>
                    <a:pt x="0" y="6350"/>
                  </a:lnTo>
                  <a:lnTo>
                    <a:pt x="0" y="417830"/>
                  </a:lnTo>
                  <a:lnTo>
                    <a:pt x="158851" y="417830"/>
                  </a:lnTo>
                  <a:lnTo>
                    <a:pt x="158851" y="534098"/>
                  </a:lnTo>
                  <a:lnTo>
                    <a:pt x="171551" y="534098"/>
                  </a:lnTo>
                  <a:lnTo>
                    <a:pt x="171551" y="417830"/>
                  </a:lnTo>
                  <a:lnTo>
                    <a:pt x="277761" y="417830"/>
                  </a:lnTo>
                  <a:lnTo>
                    <a:pt x="277761" y="405130"/>
                  </a:lnTo>
                  <a:lnTo>
                    <a:pt x="171577" y="405130"/>
                  </a:lnTo>
                  <a:lnTo>
                    <a:pt x="171577" y="142240"/>
                  </a:lnTo>
                  <a:lnTo>
                    <a:pt x="171577" y="129540"/>
                  </a:lnTo>
                  <a:lnTo>
                    <a:pt x="158877" y="129540"/>
                  </a:lnTo>
                  <a:lnTo>
                    <a:pt x="158877" y="142240"/>
                  </a:lnTo>
                  <a:lnTo>
                    <a:pt x="158877" y="405130"/>
                  </a:lnTo>
                  <a:lnTo>
                    <a:pt x="8521" y="405130"/>
                  </a:lnTo>
                  <a:lnTo>
                    <a:pt x="8521" y="142240"/>
                  </a:lnTo>
                  <a:lnTo>
                    <a:pt x="158877" y="142240"/>
                  </a:lnTo>
                  <a:lnTo>
                    <a:pt x="158877" y="129540"/>
                  </a:lnTo>
                  <a:lnTo>
                    <a:pt x="8521" y="129540"/>
                  </a:lnTo>
                  <a:lnTo>
                    <a:pt x="8521" y="12700"/>
                  </a:lnTo>
                  <a:lnTo>
                    <a:pt x="277812" y="12700"/>
                  </a:lnTo>
                  <a:lnTo>
                    <a:pt x="277812" y="6350"/>
                  </a:lnTo>
                  <a:lnTo>
                    <a:pt x="277812" y="0"/>
                  </a:lnTo>
                  <a:close/>
                </a:path>
                <a:path w="290830" h="547370">
                  <a:moveTo>
                    <a:pt x="290512" y="12700"/>
                  </a:moveTo>
                  <a:lnTo>
                    <a:pt x="277812" y="12700"/>
                  </a:lnTo>
                  <a:lnTo>
                    <a:pt x="277812" y="404355"/>
                  </a:lnTo>
                  <a:lnTo>
                    <a:pt x="290512" y="404355"/>
                  </a:lnTo>
                  <a:lnTo>
                    <a:pt x="290512" y="12700"/>
                  </a:lnTo>
                  <a:close/>
                </a:path>
                <a:path w="290830" h="547370">
                  <a:moveTo>
                    <a:pt x="290525" y="417042"/>
                  </a:moveTo>
                  <a:lnTo>
                    <a:pt x="290461" y="417512"/>
                  </a:lnTo>
                  <a:lnTo>
                    <a:pt x="290525" y="417042"/>
                  </a:lnTo>
                  <a:close/>
                </a:path>
              </a:pathLst>
            </a:custGeom>
            <a:solidFill>
              <a:srgbClr val="F7F7F7"/>
            </a:solidFill>
          </p:spPr>
          <p:txBody>
            <a:bodyPr wrap="square" lIns="0" tIns="0" rIns="0" bIns="0" rtlCol="0"/>
            <a:lstStyle/>
            <a:p>
              <a:endParaRPr/>
            </a:p>
          </p:txBody>
        </p:sp>
        <p:sp>
          <p:nvSpPr>
            <p:cNvPr id="35" name="object 35"/>
            <p:cNvSpPr/>
            <p:nvPr/>
          </p:nvSpPr>
          <p:spPr>
            <a:xfrm>
              <a:off x="0" y="4872024"/>
              <a:ext cx="2540" cy="6985"/>
            </a:xfrm>
            <a:custGeom>
              <a:avLst/>
              <a:gdLst/>
              <a:ahLst/>
              <a:cxnLst/>
              <a:rect l="l" t="t" r="r" b="b"/>
              <a:pathLst>
                <a:path w="2540" h="6985">
                  <a:moveTo>
                    <a:pt x="2197" y="0"/>
                  </a:moveTo>
                  <a:lnTo>
                    <a:pt x="0" y="0"/>
                  </a:lnTo>
                  <a:lnTo>
                    <a:pt x="0" y="6438"/>
                  </a:lnTo>
                  <a:lnTo>
                    <a:pt x="2197" y="6438"/>
                  </a:lnTo>
                  <a:lnTo>
                    <a:pt x="2197" y="0"/>
                  </a:lnTo>
                  <a:close/>
                </a:path>
              </a:pathLst>
            </a:custGeom>
            <a:solidFill>
              <a:srgbClr val="F2F2F2"/>
            </a:solidFill>
          </p:spPr>
          <p:txBody>
            <a:bodyPr wrap="square" lIns="0" tIns="0" rIns="0" bIns="0" rtlCol="0"/>
            <a:lstStyle/>
            <a:p>
              <a:endParaRPr/>
            </a:p>
          </p:txBody>
        </p:sp>
      </p:grpSp>
      <p:grpSp>
        <p:nvGrpSpPr>
          <p:cNvPr id="36" name="object 36"/>
          <p:cNvGrpSpPr/>
          <p:nvPr/>
        </p:nvGrpSpPr>
        <p:grpSpPr>
          <a:xfrm>
            <a:off x="-5" y="3932731"/>
            <a:ext cx="409575" cy="547370"/>
            <a:chOff x="-5" y="3932731"/>
            <a:chExt cx="409575" cy="547370"/>
          </a:xfrm>
        </p:grpSpPr>
        <p:sp>
          <p:nvSpPr>
            <p:cNvPr id="37" name="object 37"/>
            <p:cNvSpPr/>
            <p:nvPr/>
          </p:nvSpPr>
          <p:spPr>
            <a:xfrm>
              <a:off x="0" y="3932732"/>
              <a:ext cx="409575" cy="547370"/>
            </a:xfrm>
            <a:custGeom>
              <a:avLst/>
              <a:gdLst/>
              <a:ahLst/>
              <a:cxnLst/>
              <a:rect l="l" t="t" r="r" b="b"/>
              <a:pathLst>
                <a:path w="409575" h="547370">
                  <a:moveTo>
                    <a:pt x="114896" y="0"/>
                  </a:moveTo>
                  <a:lnTo>
                    <a:pt x="114795" y="139"/>
                  </a:lnTo>
                  <a:lnTo>
                    <a:pt x="114896" y="0"/>
                  </a:lnTo>
                  <a:close/>
                </a:path>
                <a:path w="409575" h="547370">
                  <a:moveTo>
                    <a:pt x="277850" y="534670"/>
                  </a:moveTo>
                  <a:lnTo>
                    <a:pt x="8547" y="534670"/>
                  </a:lnTo>
                  <a:lnTo>
                    <a:pt x="8547" y="142240"/>
                  </a:lnTo>
                  <a:lnTo>
                    <a:pt x="0" y="142240"/>
                  </a:lnTo>
                  <a:lnTo>
                    <a:pt x="0" y="534670"/>
                  </a:lnTo>
                  <a:lnTo>
                    <a:pt x="0" y="541020"/>
                  </a:lnTo>
                  <a:lnTo>
                    <a:pt x="2184" y="541020"/>
                  </a:lnTo>
                  <a:lnTo>
                    <a:pt x="2184" y="547370"/>
                  </a:lnTo>
                  <a:lnTo>
                    <a:pt x="277850" y="547370"/>
                  </a:lnTo>
                  <a:lnTo>
                    <a:pt x="277850" y="541020"/>
                  </a:lnTo>
                  <a:lnTo>
                    <a:pt x="277850" y="534670"/>
                  </a:lnTo>
                  <a:close/>
                </a:path>
                <a:path w="409575" h="547370">
                  <a:moveTo>
                    <a:pt x="396786" y="405130"/>
                  </a:moveTo>
                  <a:lnTo>
                    <a:pt x="290537" y="405130"/>
                  </a:lnTo>
                  <a:lnTo>
                    <a:pt x="290537" y="142240"/>
                  </a:lnTo>
                  <a:lnTo>
                    <a:pt x="290537" y="129540"/>
                  </a:lnTo>
                  <a:lnTo>
                    <a:pt x="277850" y="129540"/>
                  </a:lnTo>
                  <a:lnTo>
                    <a:pt x="277850" y="142240"/>
                  </a:lnTo>
                  <a:lnTo>
                    <a:pt x="277850" y="405130"/>
                  </a:lnTo>
                  <a:lnTo>
                    <a:pt x="127495" y="405130"/>
                  </a:lnTo>
                  <a:lnTo>
                    <a:pt x="127495" y="142240"/>
                  </a:lnTo>
                  <a:lnTo>
                    <a:pt x="277850" y="142240"/>
                  </a:lnTo>
                  <a:lnTo>
                    <a:pt x="277850" y="129540"/>
                  </a:lnTo>
                  <a:lnTo>
                    <a:pt x="127495" y="129540"/>
                  </a:lnTo>
                  <a:lnTo>
                    <a:pt x="127495" y="12852"/>
                  </a:lnTo>
                  <a:lnTo>
                    <a:pt x="114795" y="12852"/>
                  </a:lnTo>
                  <a:lnTo>
                    <a:pt x="114795" y="129540"/>
                  </a:lnTo>
                  <a:lnTo>
                    <a:pt x="8636" y="129540"/>
                  </a:lnTo>
                  <a:lnTo>
                    <a:pt x="8636" y="142240"/>
                  </a:lnTo>
                  <a:lnTo>
                    <a:pt x="114795" y="142240"/>
                  </a:lnTo>
                  <a:lnTo>
                    <a:pt x="114795" y="405130"/>
                  </a:lnTo>
                  <a:lnTo>
                    <a:pt x="114795" y="417830"/>
                  </a:lnTo>
                  <a:lnTo>
                    <a:pt x="277825" y="417830"/>
                  </a:lnTo>
                  <a:lnTo>
                    <a:pt x="277825" y="534568"/>
                  </a:lnTo>
                  <a:lnTo>
                    <a:pt x="290525" y="534479"/>
                  </a:lnTo>
                  <a:lnTo>
                    <a:pt x="290525" y="417830"/>
                  </a:lnTo>
                  <a:lnTo>
                    <a:pt x="396786" y="417830"/>
                  </a:lnTo>
                  <a:lnTo>
                    <a:pt x="396786" y="405130"/>
                  </a:lnTo>
                  <a:close/>
                </a:path>
                <a:path w="409575" h="547370">
                  <a:moveTo>
                    <a:pt x="409498" y="0"/>
                  </a:moveTo>
                  <a:lnTo>
                    <a:pt x="127596" y="0"/>
                  </a:lnTo>
                  <a:lnTo>
                    <a:pt x="127596" y="12700"/>
                  </a:lnTo>
                  <a:lnTo>
                    <a:pt x="396786" y="12700"/>
                  </a:lnTo>
                  <a:lnTo>
                    <a:pt x="396786" y="405130"/>
                  </a:lnTo>
                  <a:lnTo>
                    <a:pt x="409498" y="405130"/>
                  </a:lnTo>
                  <a:lnTo>
                    <a:pt x="409498" y="12700"/>
                  </a:lnTo>
                  <a:lnTo>
                    <a:pt x="409498" y="0"/>
                  </a:lnTo>
                  <a:close/>
                </a:path>
              </a:pathLst>
            </a:custGeom>
            <a:solidFill>
              <a:srgbClr val="F7F7F7"/>
            </a:solidFill>
          </p:spPr>
          <p:txBody>
            <a:bodyPr wrap="square" lIns="0" tIns="0" rIns="0" bIns="0" rtlCol="0"/>
            <a:lstStyle/>
            <a:p>
              <a:endParaRPr/>
            </a:p>
          </p:txBody>
        </p:sp>
        <p:sp>
          <p:nvSpPr>
            <p:cNvPr id="38" name="object 38"/>
            <p:cNvSpPr/>
            <p:nvPr/>
          </p:nvSpPr>
          <p:spPr>
            <a:xfrm>
              <a:off x="0" y="4473651"/>
              <a:ext cx="2540" cy="6350"/>
            </a:xfrm>
            <a:custGeom>
              <a:avLst/>
              <a:gdLst/>
              <a:ahLst/>
              <a:cxnLst/>
              <a:rect l="l" t="t" r="r" b="b"/>
              <a:pathLst>
                <a:path w="2540" h="6350">
                  <a:moveTo>
                    <a:pt x="2197" y="0"/>
                  </a:moveTo>
                  <a:lnTo>
                    <a:pt x="0" y="0"/>
                  </a:lnTo>
                  <a:lnTo>
                    <a:pt x="0" y="6337"/>
                  </a:lnTo>
                  <a:lnTo>
                    <a:pt x="2197" y="6337"/>
                  </a:lnTo>
                  <a:lnTo>
                    <a:pt x="2197" y="0"/>
                  </a:lnTo>
                  <a:close/>
                </a:path>
              </a:pathLst>
            </a:custGeom>
            <a:solidFill>
              <a:srgbClr val="F2F2F2"/>
            </a:solidFill>
          </p:spPr>
          <p:txBody>
            <a:bodyPr wrap="square" lIns="0" tIns="0" rIns="0" bIns="0" rtlCol="0"/>
            <a:lstStyle/>
            <a:p>
              <a:endParaRPr/>
            </a:p>
          </p:txBody>
        </p:sp>
      </p:grpSp>
      <p:sp>
        <p:nvSpPr>
          <p:cNvPr id="39" name="object 39"/>
          <p:cNvSpPr/>
          <p:nvPr/>
        </p:nvSpPr>
        <p:spPr>
          <a:xfrm>
            <a:off x="678827" y="3803382"/>
            <a:ext cx="414020" cy="547370"/>
          </a:xfrm>
          <a:custGeom>
            <a:avLst/>
            <a:gdLst/>
            <a:ahLst/>
            <a:cxnLst/>
            <a:rect l="l" t="t" r="r" b="b"/>
            <a:pathLst>
              <a:path w="414019" h="547370">
                <a:moveTo>
                  <a:pt x="294690" y="142544"/>
                </a:moveTo>
                <a:lnTo>
                  <a:pt x="282003" y="142544"/>
                </a:lnTo>
                <a:lnTo>
                  <a:pt x="282003" y="404914"/>
                </a:lnTo>
                <a:lnTo>
                  <a:pt x="294690" y="404914"/>
                </a:lnTo>
                <a:lnTo>
                  <a:pt x="294690" y="142544"/>
                </a:lnTo>
                <a:close/>
              </a:path>
              <a:path w="414019" h="547370">
                <a:moveTo>
                  <a:pt x="413639" y="12801"/>
                </a:moveTo>
                <a:lnTo>
                  <a:pt x="400926" y="12801"/>
                </a:lnTo>
                <a:lnTo>
                  <a:pt x="400926" y="404914"/>
                </a:lnTo>
                <a:lnTo>
                  <a:pt x="413639" y="404914"/>
                </a:lnTo>
                <a:lnTo>
                  <a:pt x="413639" y="12801"/>
                </a:lnTo>
                <a:close/>
              </a:path>
              <a:path w="414019" h="547370">
                <a:moveTo>
                  <a:pt x="413639" y="0"/>
                </a:moveTo>
                <a:lnTo>
                  <a:pt x="118948" y="0"/>
                </a:lnTo>
                <a:lnTo>
                  <a:pt x="118948" y="12700"/>
                </a:lnTo>
                <a:lnTo>
                  <a:pt x="118948" y="129540"/>
                </a:lnTo>
                <a:lnTo>
                  <a:pt x="12" y="129540"/>
                </a:lnTo>
                <a:lnTo>
                  <a:pt x="12" y="142240"/>
                </a:lnTo>
                <a:lnTo>
                  <a:pt x="0" y="534670"/>
                </a:lnTo>
                <a:lnTo>
                  <a:pt x="12636" y="534670"/>
                </a:lnTo>
                <a:lnTo>
                  <a:pt x="12636" y="547370"/>
                </a:lnTo>
                <a:lnTo>
                  <a:pt x="294665" y="547370"/>
                </a:lnTo>
                <a:lnTo>
                  <a:pt x="294665" y="534670"/>
                </a:lnTo>
                <a:lnTo>
                  <a:pt x="294665" y="417830"/>
                </a:lnTo>
                <a:lnTo>
                  <a:pt x="413639" y="417830"/>
                </a:lnTo>
                <a:lnTo>
                  <a:pt x="413639" y="405130"/>
                </a:lnTo>
                <a:lnTo>
                  <a:pt x="281978" y="405130"/>
                </a:lnTo>
                <a:lnTo>
                  <a:pt x="281978" y="417830"/>
                </a:lnTo>
                <a:lnTo>
                  <a:pt x="281978" y="534670"/>
                </a:lnTo>
                <a:lnTo>
                  <a:pt x="12700" y="534670"/>
                </a:lnTo>
                <a:lnTo>
                  <a:pt x="12700" y="142240"/>
                </a:lnTo>
                <a:lnTo>
                  <a:pt x="118948" y="142240"/>
                </a:lnTo>
                <a:lnTo>
                  <a:pt x="118948" y="405130"/>
                </a:lnTo>
                <a:lnTo>
                  <a:pt x="118948" y="417830"/>
                </a:lnTo>
                <a:lnTo>
                  <a:pt x="281978" y="417830"/>
                </a:lnTo>
                <a:lnTo>
                  <a:pt x="281978" y="405130"/>
                </a:lnTo>
                <a:lnTo>
                  <a:pt x="131648" y="405130"/>
                </a:lnTo>
                <a:lnTo>
                  <a:pt x="131648" y="142240"/>
                </a:lnTo>
                <a:lnTo>
                  <a:pt x="294690" y="142240"/>
                </a:lnTo>
                <a:lnTo>
                  <a:pt x="294690" y="129540"/>
                </a:lnTo>
                <a:lnTo>
                  <a:pt x="131648" y="129540"/>
                </a:lnTo>
                <a:lnTo>
                  <a:pt x="131648" y="12700"/>
                </a:lnTo>
                <a:lnTo>
                  <a:pt x="413639" y="12700"/>
                </a:lnTo>
                <a:lnTo>
                  <a:pt x="413639" y="0"/>
                </a:lnTo>
                <a:close/>
              </a:path>
            </a:pathLst>
          </a:custGeom>
          <a:solidFill>
            <a:srgbClr val="F7F7F7"/>
          </a:solidFill>
        </p:spPr>
        <p:txBody>
          <a:bodyPr wrap="square" lIns="0" tIns="0" rIns="0" bIns="0" rtlCol="0"/>
          <a:lstStyle/>
          <a:p>
            <a:endParaRPr/>
          </a:p>
        </p:txBody>
      </p:sp>
      <p:grpSp>
        <p:nvGrpSpPr>
          <p:cNvPr id="40" name="object 40"/>
          <p:cNvGrpSpPr/>
          <p:nvPr/>
        </p:nvGrpSpPr>
        <p:grpSpPr>
          <a:xfrm>
            <a:off x="277825" y="4337050"/>
            <a:ext cx="414020" cy="548005"/>
            <a:chOff x="277825" y="4337050"/>
            <a:chExt cx="414020" cy="548005"/>
          </a:xfrm>
        </p:grpSpPr>
        <p:sp>
          <p:nvSpPr>
            <p:cNvPr id="41" name="object 41"/>
            <p:cNvSpPr/>
            <p:nvPr/>
          </p:nvSpPr>
          <p:spPr>
            <a:xfrm>
              <a:off x="277825" y="4337049"/>
              <a:ext cx="414020" cy="548005"/>
            </a:xfrm>
            <a:custGeom>
              <a:avLst/>
              <a:gdLst/>
              <a:ahLst/>
              <a:cxnLst/>
              <a:rect l="l" t="t" r="r" b="b"/>
              <a:pathLst>
                <a:path w="414020" h="548004">
                  <a:moveTo>
                    <a:pt x="12712" y="142938"/>
                  </a:moveTo>
                  <a:lnTo>
                    <a:pt x="38" y="142938"/>
                  </a:lnTo>
                  <a:lnTo>
                    <a:pt x="0" y="534962"/>
                  </a:lnTo>
                  <a:lnTo>
                    <a:pt x="12712" y="534962"/>
                  </a:lnTo>
                  <a:lnTo>
                    <a:pt x="12712" y="142938"/>
                  </a:lnTo>
                  <a:close/>
                </a:path>
                <a:path w="414020" h="548004">
                  <a:moveTo>
                    <a:pt x="281965" y="534962"/>
                  </a:moveTo>
                  <a:lnTo>
                    <a:pt x="12712" y="534962"/>
                  </a:lnTo>
                  <a:lnTo>
                    <a:pt x="12712" y="547674"/>
                  </a:lnTo>
                  <a:lnTo>
                    <a:pt x="281965" y="547674"/>
                  </a:lnTo>
                  <a:lnTo>
                    <a:pt x="281965" y="534962"/>
                  </a:lnTo>
                  <a:close/>
                </a:path>
                <a:path w="414020" h="548004">
                  <a:moveTo>
                    <a:pt x="294690" y="547344"/>
                  </a:moveTo>
                  <a:lnTo>
                    <a:pt x="294665" y="547674"/>
                  </a:lnTo>
                  <a:lnTo>
                    <a:pt x="294690" y="547344"/>
                  </a:lnTo>
                  <a:close/>
                </a:path>
                <a:path w="414020" h="548004">
                  <a:moveTo>
                    <a:pt x="294690" y="417931"/>
                  </a:moveTo>
                  <a:lnTo>
                    <a:pt x="281990" y="417931"/>
                  </a:lnTo>
                  <a:lnTo>
                    <a:pt x="281990" y="534644"/>
                  </a:lnTo>
                  <a:lnTo>
                    <a:pt x="294690" y="534644"/>
                  </a:lnTo>
                  <a:lnTo>
                    <a:pt x="294690" y="417931"/>
                  </a:lnTo>
                  <a:close/>
                </a:path>
                <a:path w="414020" h="548004">
                  <a:moveTo>
                    <a:pt x="400900" y="405130"/>
                  </a:moveTo>
                  <a:lnTo>
                    <a:pt x="294716" y="405130"/>
                  </a:lnTo>
                  <a:lnTo>
                    <a:pt x="294716" y="142849"/>
                  </a:lnTo>
                  <a:lnTo>
                    <a:pt x="294716" y="130175"/>
                  </a:lnTo>
                  <a:lnTo>
                    <a:pt x="282016" y="130175"/>
                  </a:lnTo>
                  <a:lnTo>
                    <a:pt x="282016" y="142849"/>
                  </a:lnTo>
                  <a:lnTo>
                    <a:pt x="282016" y="405130"/>
                  </a:lnTo>
                  <a:lnTo>
                    <a:pt x="131673" y="405130"/>
                  </a:lnTo>
                  <a:lnTo>
                    <a:pt x="131673" y="142849"/>
                  </a:lnTo>
                  <a:lnTo>
                    <a:pt x="282016" y="142849"/>
                  </a:lnTo>
                  <a:lnTo>
                    <a:pt x="282016" y="130175"/>
                  </a:lnTo>
                  <a:lnTo>
                    <a:pt x="131673" y="130175"/>
                  </a:lnTo>
                  <a:lnTo>
                    <a:pt x="131673" y="13195"/>
                  </a:lnTo>
                  <a:lnTo>
                    <a:pt x="118973" y="13195"/>
                  </a:lnTo>
                  <a:lnTo>
                    <a:pt x="118973" y="130175"/>
                  </a:lnTo>
                  <a:lnTo>
                    <a:pt x="12712" y="130175"/>
                  </a:lnTo>
                  <a:lnTo>
                    <a:pt x="12712" y="142938"/>
                  </a:lnTo>
                  <a:lnTo>
                    <a:pt x="118973" y="142849"/>
                  </a:lnTo>
                  <a:lnTo>
                    <a:pt x="118973" y="405130"/>
                  </a:lnTo>
                  <a:lnTo>
                    <a:pt x="118973" y="417830"/>
                  </a:lnTo>
                  <a:lnTo>
                    <a:pt x="400900" y="417830"/>
                  </a:lnTo>
                  <a:lnTo>
                    <a:pt x="400900" y="405130"/>
                  </a:lnTo>
                  <a:close/>
                </a:path>
                <a:path w="414020" h="548004">
                  <a:moveTo>
                    <a:pt x="413651" y="417588"/>
                  </a:moveTo>
                  <a:lnTo>
                    <a:pt x="413600" y="417931"/>
                  </a:lnTo>
                  <a:lnTo>
                    <a:pt x="413651" y="417588"/>
                  </a:lnTo>
                  <a:close/>
                </a:path>
                <a:path w="414020" h="548004">
                  <a:moveTo>
                    <a:pt x="413651" y="13690"/>
                  </a:moveTo>
                  <a:lnTo>
                    <a:pt x="400989" y="13690"/>
                  </a:lnTo>
                  <a:lnTo>
                    <a:pt x="400989" y="12700"/>
                  </a:lnTo>
                  <a:lnTo>
                    <a:pt x="400989" y="0"/>
                  </a:lnTo>
                  <a:lnTo>
                    <a:pt x="131673" y="0"/>
                  </a:lnTo>
                  <a:lnTo>
                    <a:pt x="131673" y="12700"/>
                  </a:lnTo>
                  <a:lnTo>
                    <a:pt x="400964" y="12700"/>
                  </a:lnTo>
                  <a:lnTo>
                    <a:pt x="400964" y="13690"/>
                  </a:lnTo>
                  <a:lnTo>
                    <a:pt x="400964" y="13970"/>
                  </a:lnTo>
                  <a:lnTo>
                    <a:pt x="400964" y="404901"/>
                  </a:lnTo>
                  <a:lnTo>
                    <a:pt x="413651" y="404901"/>
                  </a:lnTo>
                  <a:lnTo>
                    <a:pt x="413651" y="13690"/>
                  </a:lnTo>
                  <a:close/>
                </a:path>
              </a:pathLst>
            </a:custGeom>
            <a:solidFill>
              <a:srgbClr val="F7F7F7"/>
            </a:solidFill>
          </p:spPr>
          <p:txBody>
            <a:bodyPr wrap="square" lIns="0" tIns="0" rIns="0" bIns="0" rtlCol="0"/>
            <a:lstStyle/>
            <a:p>
              <a:endParaRPr/>
            </a:p>
          </p:txBody>
        </p:sp>
        <p:pic>
          <p:nvPicPr>
            <p:cNvPr id="42" name="object 42"/>
            <p:cNvPicPr/>
            <p:nvPr/>
          </p:nvPicPr>
          <p:blipFill>
            <a:blip r:embed="rId5" cstate="print"/>
            <a:stretch>
              <a:fillRect/>
            </a:stretch>
          </p:blipFill>
          <p:spPr>
            <a:xfrm>
              <a:off x="559793" y="4741950"/>
              <a:ext cx="131686" cy="142773"/>
            </a:xfrm>
            <a:prstGeom prst="rect">
              <a:avLst/>
            </a:prstGeom>
          </p:spPr>
        </p:pic>
        <p:sp>
          <p:nvSpPr>
            <p:cNvPr id="43" name="object 43"/>
            <p:cNvSpPr/>
            <p:nvPr/>
          </p:nvSpPr>
          <p:spPr>
            <a:xfrm>
              <a:off x="277825" y="4337456"/>
              <a:ext cx="414020" cy="547370"/>
            </a:xfrm>
            <a:custGeom>
              <a:avLst/>
              <a:gdLst/>
              <a:ahLst/>
              <a:cxnLst/>
              <a:rect l="l" t="t" r="r" b="b"/>
              <a:pathLst>
                <a:path w="414020" h="547370">
                  <a:moveTo>
                    <a:pt x="12700" y="534568"/>
                  </a:moveTo>
                  <a:lnTo>
                    <a:pt x="0" y="534568"/>
                  </a:lnTo>
                  <a:lnTo>
                    <a:pt x="0" y="547268"/>
                  </a:lnTo>
                  <a:lnTo>
                    <a:pt x="12700" y="547268"/>
                  </a:lnTo>
                  <a:lnTo>
                    <a:pt x="12700" y="534568"/>
                  </a:lnTo>
                  <a:close/>
                </a:path>
                <a:path w="414020" h="547370">
                  <a:moveTo>
                    <a:pt x="12700" y="129755"/>
                  </a:moveTo>
                  <a:lnTo>
                    <a:pt x="25" y="129755"/>
                  </a:lnTo>
                  <a:lnTo>
                    <a:pt x="25" y="142544"/>
                  </a:lnTo>
                  <a:lnTo>
                    <a:pt x="12700" y="142544"/>
                  </a:lnTo>
                  <a:lnTo>
                    <a:pt x="12700" y="129755"/>
                  </a:lnTo>
                  <a:close/>
                </a:path>
                <a:path w="414020" h="547370">
                  <a:moveTo>
                    <a:pt x="131660" y="0"/>
                  </a:moveTo>
                  <a:lnTo>
                    <a:pt x="118960" y="0"/>
                  </a:lnTo>
                  <a:lnTo>
                    <a:pt x="118960" y="12801"/>
                  </a:lnTo>
                  <a:lnTo>
                    <a:pt x="131660" y="12801"/>
                  </a:lnTo>
                  <a:lnTo>
                    <a:pt x="131660" y="0"/>
                  </a:lnTo>
                  <a:close/>
                </a:path>
                <a:path w="414020" h="547370">
                  <a:moveTo>
                    <a:pt x="413651" y="0"/>
                  </a:moveTo>
                  <a:lnTo>
                    <a:pt x="400989" y="0"/>
                  </a:lnTo>
                  <a:lnTo>
                    <a:pt x="400989" y="13296"/>
                  </a:lnTo>
                  <a:lnTo>
                    <a:pt x="413651" y="13296"/>
                  </a:lnTo>
                  <a:lnTo>
                    <a:pt x="413651" y="0"/>
                  </a:lnTo>
                  <a:close/>
                </a:path>
              </a:pathLst>
            </a:custGeom>
            <a:solidFill>
              <a:srgbClr val="F2F2F2"/>
            </a:solidFill>
          </p:spPr>
          <p:txBody>
            <a:bodyPr wrap="square" lIns="0" tIns="0" rIns="0" bIns="0" rtlCol="0"/>
            <a:lstStyle/>
            <a:p>
              <a:endParaRPr/>
            </a:p>
          </p:txBody>
        </p:sp>
      </p:grpSp>
      <p:grpSp>
        <p:nvGrpSpPr>
          <p:cNvPr id="44" name="object 44"/>
          <p:cNvGrpSpPr/>
          <p:nvPr/>
        </p:nvGrpSpPr>
        <p:grpSpPr>
          <a:xfrm>
            <a:off x="158832" y="5276367"/>
            <a:ext cx="414020" cy="548005"/>
            <a:chOff x="158832" y="5276367"/>
            <a:chExt cx="414020" cy="548005"/>
          </a:xfrm>
        </p:grpSpPr>
        <p:sp>
          <p:nvSpPr>
            <p:cNvPr id="45" name="object 45"/>
            <p:cNvSpPr/>
            <p:nvPr/>
          </p:nvSpPr>
          <p:spPr>
            <a:xfrm>
              <a:off x="158826" y="5276367"/>
              <a:ext cx="414020" cy="548005"/>
            </a:xfrm>
            <a:custGeom>
              <a:avLst/>
              <a:gdLst/>
              <a:ahLst/>
              <a:cxnLst/>
              <a:rect l="l" t="t" r="r" b="b"/>
              <a:pathLst>
                <a:path w="414020" h="548004">
                  <a:moveTo>
                    <a:pt x="50" y="129743"/>
                  </a:moveTo>
                  <a:lnTo>
                    <a:pt x="25" y="130213"/>
                  </a:lnTo>
                  <a:lnTo>
                    <a:pt x="50" y="129743"/>
                  </a:lnTo>
                  <a:close/>
                </a:path>
                <a:path w="414020" h="548004">
                  <a:moveTo>
                    <a:pt x="12687" y="142722"/>
                  </a:moveTo>
                  <a:lnTo>
                    <a:pt x="0" y="142722"/>
                  </a:lnTo>
                  <a:lnTo>
                    <a:pt x="0" y="535152"/>
                  </a:lnTo>
                  <a:lnTo>
                    <a:pt x="12687" y="535152"/>
                  </a:lnTo>
                  <a:lnTo>
                    <a:pt x="12687" y="142722"/>
                  </a:lnTo>
                  <a:close/>
                </a:path>
                <a:path w="414020" h="548004">
                  <a:moveTo>
                    <a:pt x="118999" y="0"/>
                  </a:moveTo>
                  <a:lnTo>
                    <a:pt x="118948" y="457"/>
                  </a:lnTo>
                  <a:lnTo>
                    <a:pt x="118999" y="0"/>
                  </a:lnTo>
                  <a:close/>
                </a:path>
                <a:path w="414020" h="548004">
                  <a:moveTo>
                    <a:pt x="131648" y="13157"/>
                  </a:moveTo>
                  <a:lnTo>
                    <a:pt x="118948" y="13157"/>
                  </a:lnTo>
                  <a:lnTo>
                    <a:pt x="118948" y="129743"/>
                  </a:lnTo>
                  <a:lnTo>
                    <a:pt x="131648" y="129743"/>
                  </a:lnTo>
                  <a:lnTo>
                    <a:pt x="131648" y="13157"/>
                  </a:lnTo>
                  <a:close/>
                </a:path>
                <a:path w="414020" h="548004">
                  <a:moveTo>
                    <a:pt x="294678" y="535152"/>
                  </a:moveTo>
                  <a:lnTo>
                    <a:pt x="12687" y="535152"/>
                  </a:lnTo>
                  <a:lnTo>
                    <a:pt x="12687" y="547852"/>
                  </a:lnTo>
                  <a:lnTo>
                    <a:pt x="294678" y="547852"/>
                  </a:lnTo>
                  <a:lnTo>
                    <a:pt x="294678" y="535152"/>
                  </a:lnTo>
                  <a:close/>
                </a:path>
                <a:path w="414020" h="548004">
                  <a:moveTo>
                    <a:pt x="294678" y="417512"/>
                  </a:moveTo>
                  <a:lnTo>
                    <a:pt x="281978" y="417512"/>
                  </a:lnTo>
                  <a:lnTo>
                    <a:pt x="281978" y="534555"/>
                  </a:lnTo>
                  <a:lnTo>
                    <a:pt x="294678" y="534555"/>
                  </a:lnTo>
                  <a:lnTo>
                    <a:pt x="294678" y="417512"/>
                  </a:lnTo>
                  <a:close/>
                </a:path>
                <a:path w="414020" h="548004">
                  <a:moveTo>
                    <a:pt x="400939" y="0"/>
                  </a:moveTo>
                  <a:lnTo>
                    <a:pt x="131711" y="0"/>
                  </a:lnTo>
                  <a:lnTo>
                    <a:pt x="131711" y="12700"/>
                  </a:lnTo>
                  <a:lnTo>
                    <a:pt x="400939" y="12700"/>
                  </a:lnTo>
                  <a:lnTo>
                    <a:pt x="400939" y="0"/>
                  </a:lnTo>
                  <a:close/>
                </a:path>
                <a:path w="414020" h="548004">
                  <a:moveTo>
                    <a:pt x="413639" y="12839"/>
                  </a:moveTo>
                  <a:lnTo>
                    <a:pt x="400939" y="12839"/>
                  </a:lnTo>
                  <a:lnTo>
                    <a:pt x="400939" y="404342"/>
                  </a:lnTo>
                  <a:lnTo>
                    <a:pt x="294703" y="404342"/>
                  </a:lnTo>
                  <a:lnTo>
                    <a:pt x="294703" y="142722"/>
                  </a:lnTo>
                  <a:lnTo>
                    <a:pt x="294703" y="130022"/>
                  </a:lnTo>
                  <a:lnTo>
                    <a:pt x="282003" y="130022"/>
                  </a:lnTo>
                  <a:lnTo>
                    <a:pt x="282003" y="142722"/>
                  </a:lnTo>
                  <a:lnTo>
                    <a:pt x="282003" y="404342"/>
                  </a:lnTo>
                  <a:lnTo>
                    <a:pt x="131648" y="404342"/>
                  </a:lnTo>
                  <a:lnTo>
                    <a:pt x="131648" y="142722"/>
                  </a:lnTo>
                  <a:lnTo>
                    <a:pt x="282003" y="142722"/>
                  </a:lnTo>
                  <a:lnTo>
                    <a:pt x="282003" y="130022"/>
                  </a:lnTo>
                  <a:lnTo>
                    <a:pt x="12738" y="130022"/>
                  </a:lnTo>
                  <a:lnTo>
                    <a:pt x="12738" y="142722"/>
                  </a:lnTo>
                  <a:lnTo>
                    <a:pt x="118948" y="142722"/>
                  </a:lnTo>
                  <a:lnTo>
                    <a:pt x="118948" y="404342"/>
                  </a:lnTo>
                  <a:lnTo>
                    <a:pt x="118948" y="417042"/>
                  </a:lnTo>
                  <a:lnTo>
                    <a:pt x="413639" y="417042"/>
                  </a:lnTo>
                  <a:lnTo>
                    <a:pt x="413639" y="404812"/>
                  </a:lnTo>
                  <a:lnTo>
                    <a:pt x="413639" y="404342"/>
                  </a:lnTo>
                  <a:lnTo>
                    <a:pt x="413639" y="12839"/>
                  </a:lnTo>
                  <a:close/>
                </a:path>
              </a:pathLst>
            </a:custGeom>
            <a:solidFill>
              <a:srgbClr val="F7F7F7"/>
            </a:solidFill>
          </p:spPr>
          <p:txBody>
            <a:bodyPr wrap="square" lIns="0" tIns="0" rIns="0" bIns="0" rtlCol="0"/>
            <a:lstStyle/>
            <a:p>
              <a:endParaRPr/>
            </a:p>
          </p:txBody>
        </p:sp>
        <p:sp>
          <p:nvSpPr>
            <p:cNvPr id="46" name="object 46"/>
            <p:cNvSpPr/>
            <p:nvPr/>
          </p:nvSpPr>
          <p:spPr>
            <a:xfrm>
              <a:off x="158838" y="5276380"/>
              <a:ext cx="414020" cy="143510"/>
            </a:xfrm>
            <a:custGeom>
              <a:avLst/>
              <a:gdLst/>
              <a:ahLst/>
              <a:cxnLst/>
              <a:rect l="l" t="t" r="r" b="b"/>
              <a:pathLst>
                <a:path w="414020" h="143510">
                  <a:moveTo>
                    <a:pt x="12725" y="129743"/>
                  </a:moveTo>
                  <a:lnTo>
                    <a:pt x="25" y="129743"/>
                  </a:lnTo>
                  <a:lnTo>
                    <a:pt x="0" y="142913"/>
                  </a:lnTo>
                  <a:lnTo>
                    <a:pt x="12700" y="142913"/>
                  </a:lnTo>
                  <a:lnTo>
                    <a:pt x="12725" y="142443"/>
                  </a:lnTo>
                  <a:lnTo>
                    <a:pt x="12725" y="129743"/>
                  </a:lnTo>
                  <a:close/>
                </a:path>
                <a:path w="414020" h="143510">
                  <a:moveTo>
                    <a:pt x="131686" y="0"/>
                  </a:moveTo>
                  <a:lnTo>
                    <a:pt x="118986" y="0"/>
                  </a:lnTo>
                  <a:lnTo>
                    <a:pt x="118935" y="13157"/>
                  </a:lnTo>
                  <a:lnTo>
                    <a:pt x="131635" y="13157"/>
                  </a:lnTo>
                  <a:lnTo>
                    <a:pt x="131686" y="12700"/>
                  </a:lnTo>
                  <a:lnTo>
                    <a:pt x="131686" y="0"/>
                  </a:lnTo>
                  <a:close/>
                </a:path>
                <a:path w="414020" h="143510">
                  <a:moveTo>
                    <a:pt x="413613" y="0"/>
                  </a:moveTo>
                  <a:lnTo>
                    <a:pt x="400913" y="0"/>
                  </a:lnTo>
                  <a:lnTo>
                    <a:pt x="400913" y="12827"/>
                  </a:lnTo>
                  <a:lnTo>
                    <a:pt x="413613" y="12827"/>
                  </a:lnTo>
                  <a:lnTo>
                    <a:pt x="413613" y="0"/>
                  </a:lnTo>
                  <a:close/>
                </a:path>
              </a:pathLst>
            </a:custGeom>
            <a:solidFill>
              <a:srgbClr val="F2F2F2"/>
            </a:solidFill>
          </p:spPr>
          <p:txBody>
            <a:bodyPr wrap="square" lIns="0" tIns="0" rIns="0" bIns="0" rtlCol="0"/>
            <a:lstStyle/>
            <a:p>
              <a:endParaRPr/>
            </a:p>
          </p:txBody>
        </p:sp>
      </p:grpSp>
      <p:grpSp>
        <p:nvGrpSpPr>
          <p:cNvPr id="47" name="object 47"/>
          <p:cNvGrpSpPr/>
          <p:nvPr/>
        </p:nvGrpSpPr>
        <p:grpSpPr>
          <a:xfrm>
            <a:off x="-3" y="3528063"/>
            <a:ext cx="127635" cy="547370"/>
            <a:chOff x="-3" y="3528063"/>
            <a:chExt cx="127635" cy="547370"/>
          </a:xfrm>
        </p:grpSpPr>
        <p:sp>
          <p:nvSpPr>
            <p:cNvPr id="48" name="object 48"/>
            <p:cNvSpPr/>
            <p:nvPr/>
          </p:nvSpPr>
          <p:spPr>
            <a:xfrm>
              <a:off x="0" y="3528072"/>
              <a:ext cx="127635" cy="547370"/>
            </a:xfrm>
            <a:custGeom>
              <a:avLst/>
              <a:gdLst/>
              <a:ahLst/>
              <a:cxnLst/>
              <a:rect l="l" t="t" r="r" b="b"/>
              <a:pathLst>
                <a:path w="127635" h="547370">
                  <a:moveTo>
                    <a:pt x="8636" y="547103"/>
                  </a:moveTo>
                  <a:lnTo>
                    <a:pt x="8572" y="547268"/>
                  </a:lnTo>
                  <a:lnTo>
                    <a:pt x="8636" y="547103"/>
                  </a:lnTo>
                  <a:close/>
                </a:path>
                <a:path w="127635" h="547370">
                  <a:moveTo>
                    <a:pt x="114808" y="405130"/>
                  </a:moveTo>
                  <a:lnTo>
                    <a:pt x="8661" y="405130"/>
                  </a:lnTo>
                  <a:lnTo>
                    <a:pt x="8661" y="129540"/>
                  </a:lnTo>
                  <a:lnTo>
                    <a:pt x="0" y="129540"/>
                  </a:lnTo>
                  <a:lnTo>
                    <a:pt x="0" y="405130"/>
                  </a:lnTo>
                  <a:lnTo>
                    <a:pt x="0" y="417830"/>
                  </a:lnTo>
                  <a:lnTo>
                    <a:pt x="0" y="534670"/>
                  </a:lnTo>
                  <a:lnTo>
                    <a:pt x="8636" y="534670"/>
                  </a:lnTo>
                  <a:lnTo>
                    <a:pt x="8636" y="417830"/>
                  </a:lnTo>
                  <a:lnTo>
                    <a:pt x="114808" y="417830"/>
                  </a:lnTo>
                  <a:lnTo>
                    <a:pt x="114808" y="405130"/>
                  </a:lnTo>
                  <a:close/>
                </a:path>
                <a:path w="127635" h="547370">
                  <a:moveTo>
                    <a:pt x="127596" y="417347"/>
                  </a:moveTo>
                  <a:lnTo>
                    <a:pt x="127508" y="417512"/>
                  </a:lnTo>
                  <a:lnTo>
                    <a:pt x="127596" y="417347"/>
                  </a:lnTo>
                  <a:close/>
                </a:path>
                <a:path w="127635" h="547370">
                  <a:moveTo>
                    <a:pt x="127609" y="0"/>
                  </a:moveTo>
                  <a:lnTo>
                    <a:pt x="0" y="0"/>
                  </a:lnTo>
                  <a:lnTo>
                    <a:pt x="0" y="12700"/>
                  </a:lnTo>
                  <a:lnTo>
                    <a:pt x="114909" y="12700"/>
                  </a:lnTo>
                  <a:lnTo>
                    <a:pt x="114909" y="405130"/>
                  </a:lnTo>
                  <a:lnTo>
                    <a:pt x="127609" y="405130"/>
                  </a:lnTo>
                  <a:lnTo>
                    <a:pt x="127609" y="12700"/>
                  </a:lnTo>
                  <a:lnTo>
                    <a:pt x="127609" y="0"/>
                  </a:lnTo>
                  <a:close/>
                </a:path>
              </a:pathLst>
            </a:custGeom>
            <a:solidFill>
              <a:srgbClr val="F7F7F7"/>
            </a:solidFill>
          </p:spPr>
          <p:txBody>
            <a:bodyPr wrap="square" lIns="0" tIns="0" rIns="0" bIns="0" rtlCol="0"/>
            <a:lstStyle/>
            <a:p>
              <a:endParaRPr/>
            </a:p>
          </p:txBody>
        </p:sp>
        <p:sp>
          <p:nvSpPr>
            <p:cNvPr id="49" name="object 49"/>
            <p:cNvSpPr/>
            <p:nvPr/>
          </p:nvSpPr>
          <p:spPr>
            <a:xfrm>
              <a:off x="-3" y="3932731"/>
              <a:ext cx="127635" cy="142875"/>
            </a:xfrm>
            <a:custGeom>
              <a:avLst/>
              <a:gdLst/>
              <a:ahLst/>
              <a:cxnLst/>
              <a:rect l="l" t="t" r="r" b="b"/>
              <a:pathLst>
                <a:path w="127635" h="142875">
                  <a:moveTo>
                    <a:pt x="127609" y="0"/>
                  </a:moveTo>
                  <a:lnTo>
                    <a:pt x="114909" y="0"/>
                  </a:lnTo>
                  <a:lnTo>
                    <a:pt x="114808" y="12852"/>
                  </a:lnTo>
                  <a:lnTo>
                    <a:pt x="127507" y="12852"/>
                  </a:lnTo>
                  <a:lnTo>
                    <a:pt x="127609" y="12687"/>
                  </a:lnTo>
                  <a:lnTo>
                    <a:pt x="127609" y="0"/>
                  </a:lnTo>
                  <a:close/>
                </a:path>
                <a:path w="127635" h="142875">
                  <a:moveTo>
                    <a:pt x="8648" y="129743"/>
                  </a:moveTo>
                  <a:lnTo>
                    <a:pt x="0" y="129743"/>
                  </a:lnTo>
                  <a:lnTo>
                    <a:pt x="0" y="142595"/>
                  </a:lnTo>
                  <a:lnTo>
                    <a:pt x="8572" y="142595"/>
                  </a:lnTo>
                  <a:lnTo>
                    <a:pt x="8648" y="142443"/>
                  </a:lnTo>
                  <a:lnTo>
                    <a:pt x="8648" y="129743"/>
                  </a:lnTo>
                  <a:close/>
                </a:path>
              </a:pathLst>
            </a:custGeom>
            <a:solidFill>
              <a:srgbClr val="F2F2F2"/>
            </a:solidFill>
          </p:spPr>
          <p:txBody>
            <a:bodyPr wrap="square" lIns="0" tIns="0" rIns="0" bIns="0" rtlCol="0"/>
            <a:lstStyle/>
            <a:p>
              <a:endParaRPr/>
            </a:p>
          </p:txBody>
        </p:sp>
      </p:grpSp>
      <p:sp>
        <p:nvSpPr>
          <p:cNvPr id="50" name="object 50"/>
          <p:cNvSpPr/>
          <p:nvPr/>
        </p:nvSpPr>
        <p:spPr>
          <a:xfrm>
            <a:off x="2489377" y="5290235"/>
            <a:ext cx="414020" cy="547370"/>
          </a:xfrm>
          <a:custGeom>
            <a:avLst/>
            <a:gdLst/>
            <a:ahLst/>
            <a:cxnLst/>
            <a:rect l="l" t="t" r="r" b="b"/>
            <a:pathLst>
              <a:path w="414019" h="547370">
                <a:moveTo>
                  <a:pt x="413639" y="12801"/>
                </a:moveTo>
                <a:lnTo>
                  <a:pt x="400939" y="12801"/>
                </a:lnTo>
                <a:lnTo>
                  <a:pt x="400939" y="404914"/>
                </a:lnTo>
                <a:lnTo>
                  <a:pt x="413639" y="404914"/>
                </a:lnTo>
                <a:lnTo>
                  <a:pt x="413639" y="12801"/>
                </a:lnTo>
                <a:close/>
              </a:path>
              <a:path w="414019" h="547370">
                <a:moveTo>
                  <a:pt x="413639" y="0"/>
                </a:moveTo>
                <a:lnTo>
                  <a:pt x="118960" y="0"/>
                </a:lnTo>
                <a:lnTo>
                  <a:pt x="118960" y="12700"/>
                </a:lnTo>
                <a:lnTo>
                  <a:pt x="118960" y="129540"/>
                </a:lnTo>
                <a:lnTo>
                  <a:pt x="25" y="129540"/>
                </a:lnTo>
                <a:lnTo>
                  <a:pt x="25" y="142240"/>
                </a:lnTo>
                <a:lnTo>
                  <a:pt x="12" y="534670"/>
                </a:lnTo>
                <a:lnTo>
                  <a:pt x="0" y="547370"/>
                </a:lnTo>
                <a:lnTo>
                  <a:pt x="294678" y="547370"/>
                </a:lnTo>
                <a:lnTo>
                  <a:pt x="294678" y="534670"/>
                </a:lnTo>
                <a:lnTo>
                  <a:pt x="294678" y="417830"/>
                </a:lnTo>
                <a:lnTo>
                  <a:pt x="413639" y="417830"/>
                </a:lnTo>
                <a:lnTo>
                  <a:pt x="413639" y="405130"/>
                </a:lnTo>
                <a:lnTo>
                  <a:pt x="294703" y="405130"/>
                </a:lnTo>
                <a:lnTo>
                  <a:pt x="294703" y="142240"/>
                </a:lnTo>
                <a:lnTo>
                  <a:pt x="294703" y="129540"/>
                </a:lnTo>
                <a:lnTo>
                  <a:pt x="282016" y="129540"/>
                </a:lnTo>
                <a:lnTo>
                  <a:pt x="282016" y="142240"/>
                </a:lnTo>
                <a:lnTo>
                  <a:pt x="282016" y="405130"/>
                </a:lnTo>
                <a:lnTo>
                  <a:pt x="281990" y="417830"/>
                </a:lnTo>
                <a:lnTo>
                  <a:pt x="281990" y="534670"/>
                </a:lnTo>
                <a:lnTo>
                  <a:pt x="12712" y="534670"/>
                </a:lnTo>
                <a:lnTo>
                  <a:pt x="12712" y="142240"/>
                </a:lnTo>
                <a:lnTo>
                  <a:pt x="118960" y="142240"/>
                </a:lnTo>
                <a:lnTo>
                  <a:pt x="118960" y="405130"/>
                </a:lnTo>
                <a:lnTo>
                  <a:pt x="118960" y="417830"/>
                </a:lnTo>
                <a:lnTo>
                  <a:pt x="281990" y="417830"/>
                </a:lnTo>
                <a:lnTo>
                  <a:pt x="281990" y="405130"/>
                </a:lnTo>
                <a:lnTo>
                  <a:pt x="131660" y="405130"/>
                </a:lnTo>
                <a:lnTo>
                  <a:pt x="131660" y="142240"/>
                </a:lnTo>
                <a:lnTo>
                  <a:pt x="282016" y="142240"/>
                </a:lnTo>
                <a:lnTo>
                  <a:pt x="282016" y="129540"/>
                </a:lnTo>
                <a:lnTo>
                  <a:pt x="131660" y="129540"/>
                </a:lnTo>
                <a:lnTo>
                  <a:pt x="131660" y="12700"/>
                </a:lnTo>
                <a:lnTo>
                  <a:pt x="413639" y="12700"/>
                </a:lnTo>
                <a:lnTo>
                  <a:pt x="413639" y="0"/>
                </a:lnTo>
                <a:close/>
              </a:path>
            </a:pathLst>
          </a:custGeom>
          <a:solidFill>
            <a:srgbClr val="F7F7F7"/>
          </a:solidFill>
        </p:spPr>
        <p:txBody>
          <a:bodyPr wrap="square" lIns="0" tIns="0" rIns="0" bIns="0" rtlCol="0"/>
          <a:lstStyle/>
          <a:p>
            <a:endParaRPr/>
          </a:p>
        </p:txBody>
      </p:sp>
      <p:grpSp>
        <p:nvGrpSpPr>
          <p:cNvPr id="51" name="object 51"/>
          <p:cNvGrpSpPr/>
          <p:nvPr/>
        </p:nvGrpSpPr>
        <p:grpSpPr>
          <a:xfrm>
            <a:off x="1806497" y="5421629"/>
            <a:ext cx="414020" cy="547370"/>
            <a:chOff x="1806497" y="5421629"/>
            <a:chExt cx="414020" cy="547370"/>
          </a:xfrm>
        </p:grpSpPr>
        <p:sp>
          <p:nvSpPr>
            <p:cNvPr id="52" name="object 52"/>
            <p:cNvSpPr/>
            <p:nvPr/>
          </p:nvSpPr>
          <p:spPr>
            <a:xfrm>
              <a:off x="1806498" y="5421629"/>
              <a:ext cx="414020" cy="547370"/>
            </a:xfrm>
            <a:custGeom>
              <a:avLst/>
              <a:gdLst/>
              <a:ahLst/>
              <a:cxnLst/>
              <a:rect l="l" t="t" r="r" b="b"/>
              <a:pathLst>
                <a:path w="414019" h="547370">
                  <a:moveTo>
                    <a:pt x="76" y="547319"/>
                  </a:moveTo>
                  <a:close/>
                </a:path>
                <a:path w="414019" h="547370">
                  <a:moveTo>
                    <a:pt x="12712" y="142240"/>
                  </a:moveTo>
                  <a:lnTo>
                    <a:pt x="12" y="142240"/>
                  </a:lnTo>
                  <a:lnTo>
                    <a:pt x="12" y="534670"/>
                  </a:lnTo>
                  <a:lnTo>
                    <a:pt x="12712" y="534670"/>
                  </a:lnTo>
                  <a:lnTo>
                    <a:pt x="12712" y="142240"/>
                  </a:lnTo>
                  <a:close/>
                </a:path>
                <a:path w="414019" h="547370">
                  <a:moveTo>
                    <a:pt x="294716" y="142557"/>
                  </a:moveTo>
                  <a:lnTo>
                    <a:pt x="282003" y="142557"/>
                  </a:lnTo>
                  <a:lnTo>
                    <a:pt x="282003" y="404939"/>
                  </a:lnTo>
                  <a:lnTo>
                    <a:pt x="294716" y="404939"/>
                  </a:lnTo>
                  <a:lnTo>
                    <a:pt x="294716" y="142557"/>
                  </a:lnTo>
                  <a:close/>
                </a:path>
                <a:path w="414019" h="547370">
                  <a:moveTo>
                    <a:pt x="413651" y="405130"/>
                  </a:moveTo>
                  <a:lnTo>
                    <a:pt x="131660" y="405130"/>
                  </a:lnTo>
                  <a:lnTo>
                    <a:pt x="131660" y="142240"/>
                  </a:lnTo>
                  <a:lnTo>
                    <a:pt x="294716" y="142240"/>
                  </a:lnTo>
                  <a:lnTo>
                    <a:pt x="294716" y="129540"/>
                  </a:lnTo>
                  <a:lnTo>
                    <a:pt x="131660" y="129540"/>
                  </a:lnTo>
                  <a:lnTo>
                    <a:pt x="131660" y="12700"/>
                  </a:lnTo>
                  <a:lnTo>
                    <a:pt x="118960" y="12700"/>
                  </a:lnTo>
                  <a:lnTo>
                    <a:pt x="118960" y="129540"/>
                  </a:lnTo>
                  <a:lnTo>
                    <a:pt x="12915" y="129540"/>
                  </a:lnTo>
                  <a:lnTo>
                    <a:pt x="12915" y="142240"/>
                  </a:lnTo>
                  <a:lnTo>
                    <a:pt x="118960" y="142240"/>
                  </a:lnTo>
                  <a:lnTo>
                    <a:pt x="118960" y="405130"/>
                  </a:lnTo>
                  <a:lnTo>
                    <a:pt x="118960" y="417830"/>
                  </a:lnTo>
                  <a:lnTo>
                    <a:pt x="281990" y="417830"/>
                  </a:lnTo>
                  <a:lnTo>
                    <a:pt x="281990" y="534670"/>
                  </a:lnTo>
                  <a:lnTo>
                    <a:pt x="12776" y="534670"/>
                  </a:lnTo>
                  <a:lnTo>
                    <a:pt x="12776" y="547370"/>
                  </a:lnTo>
                  <a:lnTo>
                    <a:pt x="294690" y="547370"/>
                  </a:lnTo>
                  <a:lnTo>
                    <a:pt x="294690" y="534670"/>
                  </a:lnTo>
                  <a:lnTo>
                    <a:pt x="294690" y="417830"/>
                  </a:lnTo>
                  <a:lnTo>
                    <a:pt x="413651" y="417830"/>
                  </a:lnTo>
                  <a:lnTo>
                    <a:pt x="413651" y="405130"/>
                  </a:lnTo>
                  <a:close/>
                </a:path>
                <a:path w="414019" h="547370">
                  <a:moveTo>
                    <a:pt x="413651" y="12801"/>
                  </a:moveTo>
                  <a:lnTo>
                    <a:pt x="400951" y="12801"/>
                  </a:lnTo>
                  <a:lnTo>
                    <a:pt x="400951" y="404939"/>
                  </a:lnTo>
                  <a:lnTo>
                    <a:pt x="413651" y="404939"/>
                  </a:lnTo>
                  <a:lnTo>
                    <a:pt x="413651" y="12801"/>
                  </a:lnTo>
                  <a:close/>
                </a:path>
                <a:path w="414019" h="547370">
                  <a:moveTo>
                    <a:pt x="413651" y="0"/>
                  </a:moveTo>
                  <a:lnTo>
                    <a:pt x="131876" y="0"/>
                  </a:lnTo>
                  <a:lnTo>
                    <a:pt x="131876" y="12700"/>
                  </a:lnTo>
                  <a:lnTo>
                    <a:pt x="413651" y="12700"/>
                  </a:lnTo>
                  <a:lnTo>
                    <a:pt x="413651" y="0"/>
                  </a:lnTo>
                  <a:close/>
                </a:path>
              </a:pathLst>
            </a:custGeom>
            <a:solidFill>
              <a:srgbClr val="F7F7F7"/>
            </a:solidFill>
          </p:spPr>
          <p:txBody>
            <a:bodyPr wrap="square" lIns="0" tIns="0" rIns="0" bIns="0" rtlCol="0"/>
            <a:lstStyle/>
            <a:p>
              <a:endParaRPr/>
            </a:p>
          </p:txBody>
        </p:sp>
        <p:sp>
          <p:nvSpPr>
            <p:cNvPr id="53" name="object 53"/>
            <p:cNvSpPr/>
            <p:nvPr/>
          </p:nvSpPr>
          <p:spPr>
            <a:xfrm>
              <a:off x="1806486" y="5421744"/>
              <a:ext cx="132080" cy="547370"/>
            </a:xfrm>
            <a:custGeom>
              <a:avLst/>
              <a:gdLst/>
              <a:ahLst/>
              <a:cxnLst/>
              <a:rect l="l" t="t" r="r" b="b"/>
              <a:pathLst>
                <a:path w="132080" h="547370">
                  <a:moveTo>
                    <a:pt x="12776" y="534568"/>
                  </a:moveTo>
                  <a:lnTo>
                    <a:pt x="0" y="534517"/>
                  </a:lnTo>
                  <a:lnTo>
                    <a:pt x="0" y="547217"/>
                  </a:lnTo>
                  <a:lnTo>
                    <a:pt x="12776" y="547255"/>
                  </a:lnTo>
                  <a:lnTo>
                    <a:pt x="12776" y="534568"/>
                  </a:lnTo>
                  <a:close/>
                </a:path>
                <a:path w="132080" h="547370">
                  <a:moveTo>
                    <a:pt x="12928" y="129743"/>
                  </a:moveTo>
                  <a:lnTo>
                    <a:pt x="38" y="129743"/>
                  </a:lnTo>
                  <a:lnTo>
                    <a:pt x="38" y="142417"/>
                  </a:lnTo>
                  <a:lnTo>
                    <a:pt x="12928" y="142417"/>
                  </a:lnTo>
                  <a:lnTo>
                    <a:pt x="12928" y="129743"/>
                  </a:lnTo>
                  <a:close/>
                </a:path>
                <a:path w="132080" h="547370">
                  <a:moveTo>
                    <a:pt x="131889" y="0"/>
                  </a:moveTo>
                  <a:lnTo>
                    <a:pt x="118973" y="0"/>
                  </a:lnTo>
                  <a:lnTo>
                    <a:pt x="118973" y="12661"/>
                  </a:lnTo>
                  <a:lnTo>
                    <a:pt x="131889" y="12661"/>
                  </a:lnTo>
                  <a:lnTo>
                    <a:pt x="131889" y="0"/>
                  </a:lnTo>
                  <a:close/>
                </a:path>
              </a:pathLst>
            </a:custGeom>
            <a:solidFill>
              <a:srgbClr val="F2F2F2"/>
            </a:solidFill>
          </p:spPr>
          <p:txBody>
            <a:bodyPr wrap="square" lIns="0" tIns="0" rIns="0" bIns="0" rtlCol="0"/>
            <a:lstStyle/>
            <a:p>
              <a:endParaRPr/>
            </a:p>
          </p:txBody>
        </p:sp>
      </p:grpSp>
      <p:sp>
        <p:nvSpPr>
          <p:cNvPr id="54" name="object 54"/>
          <p:cNvSpPr/>
          <p:nvPr/>
        </p:nvSpPr>
        <p:spPr>
          <a:xfrm>
            <a:off x="2608376" y="4352137"/>
            <a:ext cx="414020" cy="547370"/>
          </a:xfrm>
          <a:custGeom>
            <a:avLst/>
            <a:gdLst/>
            <a:ahLst/>
            <a:cxnLst/>
            <a:rect l="l" t="t" r="r" b="b"/>
            <a:pathLst>
              <a:path w="414019" h="547370">
                <a:moveTo>
                  <a:pt x="413651" y="405130"/>
                </a:moveTo>
                <a:lnTo>
                  <a:pt x="294716" y="405130"/>
                </a:lnTo>
                <a:lnTo>
                  <a:pt x="294716" y="142240"/>
                </a:lnTo>
                <a:lnTo>
                  <a:pt x="294716" y="129540"/>
                </a:lnTo>
                <a:lnTo>
                  <a:pt x="282016" y="129540"/>
                </a:lnTo>
                <a:lnTo>
                  <a:pt x="282016" y="142240"/>
                </a:lnTo>
                <a:lnTo>
                  <a:pt x="282016" y="405130"/>
                </a:lnTo>
                <a:lnTo>
                  <a:pt x="281990" y="417830"/>
                </a:lnTo>
                <a:lnTo>
                  <a:pt x="281990" y="534670"/>
                </a:lnTo>
                <a:lnTo>
                  <a:pt x="12712" y="534670"/>
                </a:lnTo>
                <a:lnTo>
                  <a:pt x="12712" y="142240"/>
                </a:lnTo>
                <a:lnTo>
                  <a:pt x="118960" y="142240"/>
                </a:lnTo>
                <a:lnTo>
                  <a:pt x="118960" y="405130"/>
                </a:lnTo>
                <a:lnTo>
                  <a:pt x="118960" y="417830"/>
                </a:lnTo>
                <a:lnTo>
                  <a:pt x="281990" y="417830"/>
                </a:lnTo>
                <a:lnTo>
                  <a:pt x="281990" y="405130"/>
                </a:lnTo>
                <a:lnTo>
                  <a:pt x="131660" y="405130"/>
                </a:lnTo>
                <a:lnTo>
                  <a:pt x="131660" y="142240"/>
                </a:lnTo>
                <a:lnTo>
                  <a:pt x="282016" y="142240"/>
                </a:lnTo>
                <a:lnTo>
                  <a:pt x="282016" y="129540"/>
                </a:lnTo>
                <a:lnTo>
                  <a:pt x="131660" y="129540"/>
                </a:lnTo>
                <a:lnTo>
                  <a:pt x="131660" y="12700"/>
                </a:lnTo>
                <a:lnTo>
                  <a:pt x="400939" y="12700"/>
                </a:lnTo>
                <a:lnTo>
                  <a:pt x="400939" y="0"/>
                </a:lnTo>
                <a:lnTo>
                  <a:pt x="118960" y="0"/>
                </a:lnTo>
                <a:lnTo>
                  <a:pt x="118960" y="12700"/>
                </a:lnTo>
                <a:lnTo>
                  <a:pt x="118960" y="129540"/>
                </a:lnTo>
                <a:lnTo>
                  <a:pt x="25" y="129540"/>
                </a:lnTo>
                <a:lnTo>
                  <a:pt x="25" y="142240"/>
                </a:lnTo>
                <a:lnTo>
                  <a:pt x="12" y="534670"/>
                </a:lnTo>
                <a:lnTo>
                  <a:pt x="0" y="547370"/>
                </a:lnTo>
                <a:lnTo>
                  <a:pt x="294690" y="547370"/>
                </a:lnTo>
                <a:lnTo>
                  <a:pt x="294690" y="534670"/>
                </a:lnTo>
                <a:lnTo>
                  <a:pt x="294690" y="417830"/>
                </a:lnTo>
                <a:lnTo>
                  <a:pt x="413651" y="417830"/>
                </a:lnTo>
                <a:lnTo>
                  <a:pt x="413651" y="405130"/>
                </a:lnTo>
                <a:close/>
              </a:path>
              <a:path w="414019" h="547370">
                <a:moveTo>
                  <a:pt x="413651" y="12801"/>
                </a:moveTo>
                <a:lnTo>
                  <a:pt x="400939" y="12801"/>
                </a:lnTo>
                <a:lnTo>
                  <a:pt x="400939" y="404914"/>
                </a:lnTo>
                <a:lnTo>
                  <a:pt x="413651" y="404914"/>
                </a:lnTo>
                <a:lnTo>
                  <a:pt x="413651" y="12801"/>
                </a:lnTo>
                <a:close/>
              </a:path>
            </a:pathLst>
          </a:custGeom>
          <a:solidFill>
            <a:srgbClr val="F7F7F7"/>
          </a:solidFill>
        </p:spPr>
        <p:txBody>
          <a:bodyPr wrap="square" lIns="0" tIns="0" rIns="0" bIns="0" rtlCol="0"/>
          <a:lstStyle/>
          <a:p>
            <a:endParaRPr/>
          </a:p>
        </p:txBody>
      </p:sp>
      <p:sp>
        <p:nvSpPr>
          <p:cNvPr id="55" name="object 55"/>
          <p:cNvSpPr/>
          <p:nvPr/>
        </p:nvSpPr>
        <p:spPr>
          <a:xfrm>
            <a:off x="2727553" y="3413759"/>
            <a:ext cx="414020" cy="547370"/>
          </a:xfrm>
          <a:custGeom>
            <a:avLst/>
            <a:gdLst/>
            <a:ahLst/>
            <a:cxnLst/>
            <a:rect l="l" t="t" r="r" b="b"/>
            <a:pathLst>
              <a:path w="414019" h="547370">
                <a:moveTo>
                  <a:pt x="294690" y="546354"/>
                </a:moveTo>
                <a:lnTo>
                  <a:pt x="294500" y="546354"/>
                </a:lnTo>
                <a:lnTo>
                  <a:pt x="294500" y="546798"/>
                </a:lnTo>
                <a:lnTo>
                  <a:pt x="294690" y="546798"/>
                </a:lnTo>
                <a:lnTo>
                  <a:pt x="294690" y="546354"/>
                </a:lnTo>
                <a:close/>
              </a:path>
              <a:path w="414019" h="547370">
                <a:moveTo>
                  <a:pt x="294690" y="417055"/>
                </a:moveTo>
                <a:lnTo>
                  <a:pt x="281990" y="417055"/>
                </a:lnTo>
                <a:lnTo>
                  <a:pt x="281990" y="533666"/>
                </a:lnTo>
                <a:lnTo>
                  <a:pt x="294690" y="533666"/>
                </a:lnTo>
                <a:lnTo>
                  <a:pt x="294690" y="417055"/>
                </a:lnTo>
                <a:close/>
              </a:path>
              <a:path w="414019" h="547370">
                <a:moveTo>
                  <a:pt x="413651" y="416610"/>
                </a:moveTo>
                <a:lnTo>
                  <a:pt x="413435" y="416610"/>
                </a:lnTo>
                <a:lnTo>
                  <a:pt x="413435" y="417055"/>
                </a:lnTo>
                <a:lnTo>
                  <a:pt x="413651" y="417055"/>
                </a:lnTo>
                <a:lnTo>
                  <a:pt x="413651" y="416610"/>
                </a:lnTo>
                <a:close/>
              </a:path>
              <a:path w="414019" h="547370">
                <a:moveTo>
                  <a:pt x="413651" y="0"/>
                </a:moveTo>
                <a:lnTo>
                  <a:pt x="118960" y="0"/>
                </a:lnTo>
                <a:lnTo>
                  <a:pt x="118960" y="12700"/>
                </a:lnTo>
                <a:lnTo>
                  <a:pt x="118960" y="129540"/>
                </a:lnTo>
                <a:lnTo>
                  <a:pt x="25" y="129540"/>
                </a:lnTo>
                <a:lnTo>
                  <a:pt x="25" y="142240"/>
                </a:lnTo>
                <a:lnTo>
                  <a:pt x="12" y="534670"/>
                </a:lnTo>
                <a:lnTo>
                  <a:pt x="0" y="547370"/>
                </a:lnTo>
                <a:lnTo>
                  <a:pt x="281800" y="547370"/>
                </a:lnTo>
                <a:lnTo>
                  <a:pt x="281800" y="534670"/>
                </a:lnTo>
                <a:lnTo>
                  <a:pt x="12700" y="534670"/>
                </a:lnTo>
                <a:lnTo>
                  <a:pt x="12700" y="142240"/>
                </a:lnTo>
                <a:lnTo>
                  <a:pt x="118960" y="142240"/>
                </a:lnTo>
                <a:lnTo>
                  <a:pt x="118960" y="403860"/>
                </a:lnTo>
                <a:lnTo>
                  <a:pt x="118960" y="416560"/>
                </a:lnTo>
                <a:lnTo>
                  <a:pt x="400735" y="416560"/>
                </a:lnTo>
                <a:lnTo>
                  <a:pt x="400735" y="403860"/>
                </a:lnTo>
                <a:lnTo>
                  <a:pt x="294716" y="403860"/>
                </a:lnTo>
                <a:lnTo>
                  <a:pt x="294716" y="142240"/>
                </a:lnTo>
                <a:lnTo>
                  <a:pt x="294716" y="129540"/>
                </a:lnTo>
                <a:lnTo>
                  <a:pt x="282016" y="129540"/>
                </a:lnTo>
                <a:lnTo>
                  <a:pt x="282016" y="142240"/>
                </a:lnTo>
                <a:lnTo>
                  <a:pt x="282016" y="403860"/>
                </a:lnTo>
                <a:lnTo>
                  <a:pt x="131660" y="403860"/>
                </a:lnTo>
                <a:lnTo>
                  <a:pt x="131660" y="142240"/>
                </a:lnTo>
                <a:lnTo>
                  <a:pt x="282016" y="142240"/>
                </a:lnTo>
                <a:lnTo>
                  <a:pt x="282016" y="129540"/>
                </a:lnTo>
                <a:lnTo>
                  <a:pt x="131660" y="129540"/>
                </a:lnTo>
                <a:lnTo>
                  <a:pt x="131660" y="12700"/>
                </a:lnTo>
                <a:lnTo>
                  <a:pt x="400951" y="12700"/>
                </a:lnTo>
                <a:lnTo>
                  <a:pt x="400951" y="403910"/>
                </a:lnTo>
                <a:lnTo>
                  <a:pt x="413651" y="403910"/>
                </a:lnTo>
                <a:lnTo>
                  <a:pt x="413651" y="12700"/>
                </a:lnTo>
                <a:lnTo>
                  <a:pt x="413651" y="12242"/>
                </a:lnTo>
                <a:lnTo>
                  <a:pt x="413651" y="0"/>
                </a:lnTo>
                <a:close/>
              </a:path>
            </a:pathLst>
          </a:custGeom>
          <a:solidFill>
            <a:srgbClr val="F7F7F7"/>
          </a:solidFill>
        </p:spPr>
        <p:txBody>
          <a:bodyPr wrap="square" lIns="0" tIns="0" rIns="0" bIns="0" rtlCol="0"/>
          <a:lstStyle/>
          <a:p>
            <a:endParaRPr/>
          </a:p>
        </p:txBody>
      </p:sp>
      <p:grpSp>
        <p:nvGrpSpPr>
          <p:cNvPr id="56" name="object 56"/>
          <p:cNvGrpSpPr/>
          <p:nvPr/>
        </p:nvGrpSpPr>
        <p:grpSpPr>
          <a:xfrm>
            <a:off x="2044636" y="3542941"/>
            <a:ext cx="414020" cy="547370"/>
            <a:chOff x="2044636" y="3542941"/>
            <a:chExt cx="414020" cy="547370"/>
          </a:xfrm>
        </p:grpSpPr>
        <p:sp>
          <p:nvSpPr>
            <p:cNvPr id="57" name="object 57"/>
            <p:cNvSpPr/>
            <p:nvPr/>
          </p:nvSpPr>
          <p:spPr>
            <a:xfrm>
              <a:off x="2044649" y="3542944"/>
              <a:ext cx="414020" cy="547370"/>
            </a:xfrm>
            <a:custGeom>
              <a:avLst/>
              <a:gdLst/>
              <a:ahLst/>
              <a:cxnLst/>
              <a:rect l="l" t="t" r="r" b="b"/>
              <a:pathLst>
                <a:path w="414019" h="547370">
                  <a:moveTo>
                    <a:pt x="294703" y="142557"/>
                  </a:moveTo>
                  <a:lnTo>
                    <a:pt x="281990" y="142557"/>
                  </a:lnTo>
                  <a:lnTo>
                    <a:pt x="281990" y="404926"/>
                  </a:lnTo>
                  <a:lnTo>
                    <a:pt x="294703" y="404926"/>
                  </a:lnTo>
                  <a:lnTo>
                    <a:pt x="294703" y="142557"/>
                  </a:lnTo>
                  <a:close/>
                </a:path>
                <a:path w="414019" h="547370">
                  <a:moveTo>
                    <a:pt x="413626" y="12814"/>
                  </a:moveTo>
                  <a:lnTo>
                    <a:pt x="400939" y="12814"/>
                  </a:lnTo>
                  <a:lnTo>
                    <a:pt x="400939" y="404926"/>
                  </a:lnTo>
                  <a:lnTo>
                    <a:pt x="413626" y="404926"/>
                  </a:lnTo>
                  <a:lnTo>
                    <a:pt x="413626" y="12814"/>
                  </a:lnTo>
                  <a:close/>
                </a:path>
                <a:path w="414019" h="547370">
                  <a:moveTo>
                    <a:pt x="413626" y="0"/>
                  </a:moveTo>
                  <a:lnTo>
                    <a:pt x="118948" y="0"/>
                  </a:lnTo>
                  <a:lnTo>
                    <a:pt x="118948" y="12700"/>
                  </a:lnTo>
                  <a:lnTo>
                    <a:pt x="118948" y="129540"/>
                  </a:lnTo>
                  <a:lnTo>
                    <a:pt x="12" y="129540"/>
                  </a:lnTo>
                  <a:lnTo>
                    <a:pt x="12" y="142240"/>
                  </a:lnTo>
                  <a:lnTo>
                    <a:pt x="0" y="534670"/>
                  </a:lnTo>
                  <a:lnTo>
                    <a:pt x="12598" y="534670"/>
                  </a:lnTo>
                  <a:lnTo>
                    <a:pt x="12598" y="547370"/>
                  </a:lnTo>
                  <a:lnTo>
                    <a:pt x="294678" y="547370"/>
                  </a:lnTo>
                  <a:lnTo>
                    <a:pt x="294678" y="534670"/>
                  </a:lnTo>
                  <a:lnTo>
                    <a:pt x="294678" y="417830"/>
                  </a:lnTo>
                  <a:lnTo>
                    <a:pt x="413626" y="417830"/>
                  </a:lnTo>
                  <a:lnTo>
                    <a:pt x="413626" y="405130"/>
                  </a:lnTo>
                  <a:lnTo>
                    <a:pt x="281965" y="405130"/>
                  </a:lnTo>
                  <a:lnTo>
                    <a:pt x="281965" y="417830"/>
                  </a:lnTo>
                  <a:lnTo>
                    <a:pt x="281965" y="534670"/>
                  </a:lnTo>
                  <a:lnTo>
                    <a:pt x="12700" y="534670"/>
                  </a:lnTo>
                  <a:lnTo>
                    <a:pt x="12700" y="142240"/>
                  </a:lnTo>
                  <a:lnTo>
                    <a:pt x="118948" y="142240"/>
                  </a:lnTo>
                  <a:lnTo>
                    <a:pt x="118948" y="405130"/>
                  </a:lnTo>
                  <a:lnTo>
                    <a:pt x="118948" y="417830"/>
                  </a:lnTo>
                  <a:lnTo>
                    <a:pt x="281965" y="417830"/>
                  </a:lnTo>
                  <a:lnTo>
                    <a:pt x="281965" y="405130"/>
                  </a:lnTo>
                  <a:lnTo>
                    <a:pt x="131648" y="405130"/>
                  </a:lnTo>
                  <a:lnTo>
                    <a:pt x="131648" y="142240"/>
                  </a:lnTo>
                  <a:lnTo>
                    <a:pt x="294703" y="142240"/>
                  </a:lnTo>
                  <a:lnTo>
                    <a:pt x="294703" y="129540"/>
                  </a:lnTo>
                  <a:lnTo>
                    <a:pt x="131648" y="129540"/>
                  </a:lnTo>
                  <a:lnTo>
                    <a:pt x="131648" y="12700"/>
                  </a:lnTo>
                  <a:lnTo>
                    <a:pt x="413626" y="12700"/>
                  </a:lnTo>
                  <a:lnTo>
                    <a:pt x="413626" y="0"/>
                  </a:lnTo>
                  <a:close/>
                </a:path>
              </a:pathLst>
            </a:custGeom>
            <a:solidFill>
              <a:srgbClr val="F7F7F7"/>
            </a:solidFill>
          </p:spPr>
          <p:txBody>
            <a:bodyPr wrap="square" lIns="0" tIns="0" rIns="0" bIns="0" rtlCol="0"/>
            <a:lstStyle/>
            <a:p>
              <a:endParaRPr/>
            </a:p>
          </p:txBody>
        </p:sp>
        <p:sp>
          <p:nvSpPr>
            <p:cNvPr id="58" name="object 58"/>
            <p:cNvSpPr/>
            <p:nvPr/>
          </p:nvSpPr>
          <p:spPr>
            <a:xfrm>
              <a:off x="2044636" y="4077601"/>
              <a:ext cx="12700" cy="12700"/>
            </a:xfrm>
            <a:custGeom>
              <a:avLst/>
              <a:gdLst/>
              <a:ahLst/>
              <a:cxnLst/>
              <a:rect l="l" t="t" r="r" b="b"/>
              <a:pathLst>
                <a:path w="12700" h="12700">
                  <a:moveTo>
                    <a:pt x="12623" y="0"/>
                  </a:moveTo>
                  <a:lnTo>
                    <a:pt x="0" y="0"/>
                  </a:lnTo>
                  <a:lnTo>
                    <a:pt x="0" y="12700"/>
                  </a:lnTo>
                  <a:lnTo>
                    <a:pt x="12623" y="12700"/>
                  </a:lnTo>
                  <a:lnTo>
                    <a:pt x="12623" y="0"/>
                  </a:lnTo>
                  <a:close/>
                </a:path>
              </a:pathLst>
            </a:custGeom>
            <a:solidFill>
              <a:srgbClr val="F2F2F2"/>
            </a:solidFill>
          </p:spPr>
          <p:txBody>
            <a:bodyPr wrap="square" lIns="0" tIns="0" rIns="0" bIns="0" rtlCol="0"/>
            <a:lstStyle/>
            <a:p>
              <a:endParaRPr/>
            </a:p>
          </p:txBody>
        </p:sp>
      </p:grpSp>
      <p:sp>
        <p:nvSpPr>
          <p:cNvPr id="59" name="object 59"/>
          <p:cNvSpPr/>
          <p:nvPr/>
        </p:nvSpPr>
        <p:spPr>
          <a:xfrm>
            <a:off x="5345569" y="3825747"/>
            <a:ext cx="414020" cy="547370"/>
          </a:xfrm>
          <a:custGeom>
            <a:avLst/>
            <a:gdLst/>
            <a:ahLst/>
            <a:cxnLst/>
            <a:rect l="l" t="t" r="r" b="b"/>
            <a:pathLst>
              <a:path w="414020" h="547370">
                <a:moveTo>
                  <a:pt x="294716" y="142557"/>
                </a:moveTo>
                <a:lnTo>
                  <a:pt x="282016" y="142557"/>
                </a:lnTo>
                <a:lnTo>
                  <a:pt x="282016" y="404926"/>
                </a:lnTo>
                <a:lnTo>
                  <a:pt x="294716" y="404926"/>
                </a:lnTo>
                <a:lnTo>
                  <a:pt x="294716" y="142557"/>
                </a:lnTo>
                <a:close/>
              </a:path>
              <a:path w="414020" h="547370">
                <a:moveTo>
                  <a:pt x="413651" y="12801"/>
                </a:moveTo>
                <a:lnTo>
                  <a:pt x="400951" y="12801"/>
                </a:lnTo>
                <a:lnTo>
                  <a:pt x="400951" y="404939"/>
                </a:lnTo>
                <a:lnTo>
                  <a:pt x="413651" y="404939"/>
                </a:lnTo>
                <a:lnTo>
                  <a:pt x="413651" y="12801"/>
                </a:lnTo>
                <a:close/>
              </a:path>
              <a:path w="414020" h="547370">
                <a:moveTo>
                  <a:pt x="413651" y="0"/>
                </a:moveTo>
                <a:lnTo>
                  <a:pt x="118973" y="0"/>
                </a:lnTo>
                <a:lnTo>
                  <a:pt x="118973" y="12700"/>
                </a:lnTo>
                <a:lnTo>
                  <a:pt x="118973" y="129540"/>
                </a:lnTo>
                <a:lnTo>
                  <a:pt x="38" y="129540"/>
                </a:lnTo>
                <a:lnTo>
                  <a:pt x="38" y="142240"/>
                </a:lnTo>
                <a:lnTo>
                  <a:pt x="25" y="534670"/>
                </a:lnTo>
                <a:lnTo>
                  <a:pt x="0" y="543560"/>
                </a:lnTo>
                <a:lnTo>
                  <a:pt x="0" y="547370"/>
                </a:lnTo>
                <a:lnTo>
                  <a:pt x="275767" y="547370"/>
                </a:lnTo>
                <a:lnTo>
                  <a:pt x="275767" y="543560"/>
                </a:lnTo>
                <a:lnTo>
                  <a:pt x="294690" y="543560"/>
                </a:lnTo>
                <a:lnTo>
                  <a:pt x="294690" y="534670"/>
                </a:lnTo>
                <a:lnTo>
                  <a:pt x="294690" y="417830"/>
                </a:lnTo>
                <a:lnTo>
                  <a:pt x="394703" y="417830"/>
                </a:lnTo>
                <a:lnTo>
                  <a:pt x="394703" y="414020"/>
                </a:lnTo>
                <a:lnTo>
                  <a:pt x="413651" y="414020"/>
                </a:lnTo>
                <a:lnTo>
                  <a:pt x="413651" y="405130"/>
                </a:lnTo>
                <a:lnTo>
                  <a:pt x="281990" y="405130"/>
                </a:lnTo>
                <a:lnTo>
                  <a:pt x="281990" y="417830"/>
                </a:lnTo>
                <a:lnTo>
                  <a:pt x="281990" y="534670"/>
                </a:lnTo>
                <a:lnTo>
                  <a:pt x="12725" y="534670"/>
                </a:lnTo>
                <a:lnTo>
                  <a:pt x="12725" y="142240"/>
                </a:lnTo>
                <a:lnTo>
                  <a:pt x="118973" y="142240"/>
                </a:lnTo>
                <a:lnTo>
                  <a:pt x="118973" y="405130"/>
                </a:lnTo>
                <a:lnTo>
                  <a:pt x="118973" y="414020"/>
                </a:lnTo>
                <a:lnTo>
                  <a:pt x="118973" y="417830"/>
                </a:lnTo>
                <a:lnTo>
                  <a:pt x="281990" y="417830"/>
                </a:lnTo>
                <a:lnTo>
                  <a:pt x="281990" y="405130"/>
                </a:lnTo>
                <a:lnTo>
                  <a:pt x="131673" y="405130"/>
                </a:lnTo>
                <a:lnTo>
                  <a:pt x="131673" y="142240"/>
                </a:lnTo>
                <a:lnTo>
                  <a:pt x="294716" y="142240"/>
                </a:lnTo>
                <a:lnTo>
                  <a:pt x="294716" y="129540"/>
                </a:lnTo>
                <a:lnTo>
                  <a:pt x="131673" y="129540"/>
                </a:lnTo>
                <a:lnTo>
                  <a:pt x="131673" y="12700"/>
                </a:lnTo>
                <a:lnTo>
                  <a:pt x="413651" y="12700"/>
                </a:lnTo>
                <a:lnTo>
                  <a:pt x="413651" y="0"/>
                </a:lnTo>
                <a:close/>
              </a:path>
            </a:pathLst>
          </a:custGeom>
          <a:solidFill>
            <a:srgbClr val="F7F7F7"/>
          </a:solidFill>
        </p:spPr>
        <p:txBody>
          <a:bodyPr wrap="square" lIns="0" tIns="0" rIns="0" bIns="0" rtlCol="0"/>
          <a:lstStyle/>
          <a:p>
            <a:endParaRPr/>
          </a:p>
        </p:txBody>
      </p:sp>
      <p:grpSp>
        <p:nvGrpSpPr>
          <p:cNvPr id="60" name="object 60"/>
          <p:cNvGrpSpPr/>
          <p:nvPr/>
        </p:nvGrpSpPr>
        <p:grpSpPr>
          <a:xfrm>
            <a:off x="3009328" y="3817620"/>
            <a:ext cx="414020" cy="547370"/>
            <a:chOff x="3009328" y="3817620"/>
            <a:chExt cx="414020" cy="547370"/>
          </a:xfrm>
        </p:grpSpPr>
        <p:sp>
          <p:nvSpPr>
            <p:cNvPr id="61" name="object 61"/>
            <p:cNvSpPr/>
            <p:nvPr/>
          </p:nvSpPr>
          <p:spPr>
            <a:xfrm>
              <a:off x="3009328" y="3817619"/>
              <a:ext cx="414020" cy="547370"/>
            </a:xfrm>
            <a:custGeom>
              <a:avLst/>
              <a:gdLst/>
              <a:ahLst/>
              <a:cxnLst/>
              <a:rect l="l" t="t" r="r" b="b"/>
              <a:pathLst>
                <a:path w="414020" h="547370">
                  <a:moveTo>
                    <a:pt x="215" y="129806"/>
                  </a:moveTo>
                  <a:lnTo>
                    <a:pt x="25" y="129806"/>
                  </a:lnTo>
                  <a:lnTo>
                    <a:pt x="25" y="130263"/>
                  </a:lnTo>
                  <a:lnTo>
                    <a:pt x="215" y="130263"/>
                  </a:lnTo>
                  <a:lnTo>
                    <a:pt x="215" y="129806"/>
                  </a:lnTo>
                  <a:close/>
                </a:path>
                <a:path w="414020" h="547370">
                  <a:moveTo>
                    <a:pt x="12725" y="142938"/>
                  </a:moveTo>
                  <a:lnTo>
                    <a:pt x="25" y="142938"/>
                  </a:lnTo>
                  <a:lnTo>
                    <a:pt x="0" y="534619"/>
                  </a:lnTo>
                  <a:lnTo>
                    <a:pt x="12700" y="534619"/>
                  </a:lnTo>
                  <a:lnTo>
                    <a:pt x="12725" y="142938"/>
                  </a:lnTo>
                  <a:close/>
                </a:path>
                <a:path w="414020" h="547370">
                  <a:moveTo>
                    <a:pt x="119176" y="50"/>
                  </a:moveTo>
                  <a:lnTo>
                    <a:pt x="118960" y="50"/>
                  </a:lnTo>
                  <a:lnTo>
                    <a:pt x="118960" y="508"/>
                  </a:lnTo>
                  <a:lnTo>
                    <a:pt x="119176" y="508"/>
                  </a:lnTo>
                  <a:lnTo>
                    <a:pt x="119176" y="50"/>
                  </a:lnTo>
                  <a:close/>
                </a:path>
                <a:path w="414020" h="547370">
                  <a:moveTo>
                    <a:pt x="413651" y="0"/>
                  </a:moveTo>
                  <a:lnTo>
                    <a:pt x="131876" y="0"/>
                  </a:lnTo>
                  <a:lnTo>
                    <a:pt x="131876" y="12700"/>
                  </a:lnTo>
                  <a:lnTo>
                    <a:pt x="400939" y="12700"/>
                  </a:lnTo>
                  <a:lnTo>
                    <a:pt x="400939" y="405130"/>
                  </a:lnTo>
                  <a:lnTo>
                    <a:pt x="294716" y="405130"/>
                  </a:lnTo>
                  <a:lnTo>
                    <a:pt x="294716" y="142240"/>
                  </a:lnTo>
                  <a:lnTo>
                    <a:pt x="294716" y="129540"/>
                  </a:lnTo>
                  <a:lnTo>
                    <a:pt x="282016" y="129540"/>
                  </a:lnTo>
                  <a:lnTo>
                    <a:pt x="282016" y="142240"/>
                  </a:lnTo>
                  <a:lnTo>
                    <a:pt x="282016" y="405130"/>
                  </a:lnTo>
                  <a:lnTo>
                    <a:pt x="131660" y="405130"/>
                  </a:lnTo>
                  <a:lnTo>
                    <a:pt x="131660" y="142240"/>
                  </a:lnTo>
                  <a:lnTo>
                    <a:pt x="282016" y="142240"/>
                  </a:lnTo>
                  <a:lnTo>
                    <a:pt x="282016" y="129540"/>
                  </a:lnTo>
                  <a:lnTo>
                    <a:pt x="131660" y="129540"/>
                  </a:lnTo>
                  <a:lnTo>
                    <a:pt x="131660" y="13195"/>
                  </a:lnTo>
                  <a:lnTo>
                    <a:pt x="118960" y="13195"/>
                  </a:lnTo>
                  <a:lnTo>
                    <a:pt x="118960" y="129540"/>
                  </a:lnTo>
                  <a:lnTo>
                    <a:pt x="12915" y="129540"/>
                  </a:lnTo>
                  <a:lnTo>
                    <a:pt x="12915" y="142240"/>
                  </a:lnTo>
                  <a:lnTo>
                    <a:pt x="118960" y="142240"/>
                  </a:lnTo>
                  <a:lnTo>
                    <a:pt x="118960" y="405130"/>
                  </a:lnTo>
                  <a:lnTo>
                    <a:pt x="118960" y="417830"/>
                  </a:lnTo>
                  <a:lnTo>
                    <a:pt x="281990" y="417830"/>
                  </a:lnTo>
                  <a:lnTo>
                    <a:pt x="281990" y="534670"/>
                  </a:lnTo>
                  <a:lnTo>
                    <a:pt x="12700" y="534670"/>
                  </a:lnTo>
                  <a:lnTo>
                    <a:pt x="12700" y="547370"/>
                  </a:lnTo>
                  <a:lnTo>
                    <a:pt x="294690" y="547370"/>
                  </a:lnTo>
                  <a:lnTo>
                    <a:pt x="294690" y="534670"/>
                  </a:lnTo>
                  <a:lnTo>
                    <a:pt x="294690" y="417830"/>
                  </a:lnTo>
                  <a:lnTo>
                    <a:pt x="413651" y="417830"/>
                  </a:lnTo>
                  <a:lnTo>
                    <a:pt x="413651" y="405130"/>
                  </a:lnTo>
                  <a:lnTo>
                    <a:pt x="413651" y="12700"/>
                  </a:lnTo>
                  <a:lnTo>
                    <a:pt x="413651" y="0"/>
                  </a:lnTo>
                  <a:close/>
                </a:path>
              </a:pathLst>
            </a:custGeom>
            <a:solidFill>
              <a:srgbClr val="F7F7F7"/>
            </a:solidFill>
          </p:spPr>
          <p:txBody>
            <a:bodyPr wrap="square" lIns="0" tIns="0" rIns="0" bIns="0" rtlCol="0"/>
            <a:lstStyle/>
            <a:p>
              <a:endParaRPr/>
            </a:p>
          </p:txBody>
        </p:sp>
        <p:sp>
          <p:nvSpPr>
            <p:cNvPr id="62" name="object 62"/>
            <p:cNvSpPr/>
            <p:nvPr/>
          </p:nvSpPr>
          <p:spPr>
            <a:xfrm>
              <a:off x="3009328" y="3817670"/>
              <a:ext cx="132080" cy="547370"/>
            </a:xfrm>
            <a:custGeom>
              <a:avLst/>
              <a:gdLst/>
              <a:ahLst/>
              <a:cxnLst/>
              <a:rect l="l" t="t" r="r" b="b"/>
              <a:pathLst>
                <a:path w="132080" h="547370">
                  <a:moveTo>
                    <a:pt x="12700" y="534568"/>
                  </a:moveTo>
                  <a:lnTo>
                    <a:pt x="0" y="534568"/>
                  </a:lnTo>
                  <a:lnTo>
                    <a:pt x="0" y="547268"/>
                  </a:lnTo>
                  <a:lnTo>
                    <a:pt x="12700" y="547268"/>
                  </a:lnTo>
                  <a:lnTo>
                    <a:pt x="12700" y="534568"/>
                  </a:lnTo>
                  <a:close/>
                </a:path>
                <a:path w="132080" h="547370">
                  <a:moveTo>
                    <a:pt x="12903" y="129755"/>
                  </a:moveTo>
                  <a:lnTo>
                    <a:pt x="215" y="129755"/>
                  </a:lnTo>
                  <a:lnTo>
                    <a:pt x="215" y="130200"/>
                  </a:lnTo>
                  <a:lnTo>
                    <a:pt x="25" y="130200"/>
                  </a:lnTo>
                  <a:lnTo>
                    <a:pt x="25" y="142900"/>
                  </a:lnTo>
                  <a:lnTo>
                    <a:pt x="12712" y="142900"/>
                  </a:lnTo>
                  <a:lnTo>
                    <a:pt x="12712" y="142455"/>
                  </a:lnTo>
                  <a:lnTo>
                    <a:pt x="12903" y="142455"/>
                  </a:lnTo>
                  <a:lnTo>
                    <a:pt x="12903" y="129755"/>
                  </a:lnTo>
                  <a:close/>
                </a:path>
                <a:path w="132080" h="547370">
                  <a:moveTo>
                    <a:pt x="131864" y="0"/>
                  </a:moveTo>
                  <a:lnTo>
                    <a:pt x="119164" y="0"/>
                  </a:lnTo>
                  <a:lnTo>
                    <a:pt x="119164" y="457"/>
                  </a:lnTo>
                  <a:lnTo>
                    <a:pt x="118948" y="457"/>
                  </a:lnTo>
                  <a:lnTo>
                    <a:pt x="118948" y="13144"/>
                  </a:lnTo>
                  <a:lnTo>
                    <a:pt x="131648" y="13144"/>
                  </a:lnTo>
                  <a:lnTo>
                    <a:pt x="131648" y="12700"/>
                  </a:lnTo>
                  <a:lnTo>
                    <a:pt x="131864" y="12700"/>
                  </a:lnTo>
                  <a:lnTo>
                    <a:pt x="131864" y="0"/>
                  </a:lnTo>
                  <a:close/>
                </a:path>
              </a:pathLst>
            </a:custGeom>
            <a:solidFill>
              <a:srgbClr val="F2F2F2"/>
            </a:solidFill>
          </p:spPr>
          <p:txBody>
            <a:bodyPr wrap="square" lIns="0" tIns="0" rIns="0" bIns="0" rtlCol="0"/>
            <a:lstStyle/>
            <a:p>
              <a:endParaRPr/>
            </a:p>
          </p:txBody>
        </p:sp>
      </p:grpSp>
      <p:sp>
        <p:nvSpPr>
          <p:cNvPr id="63" name="object 63"/>
          <p:cNvSpPr/>
          <p:nvPr/>
        </p:nvSpPr>
        <p:spPr>
          <a:xfrm>
            <a:off x="3692182" y="3688079"/>
            <a:ext cx="414020" cy="547370"/>
          </a:xfrm>
          <a:custGeom>
            <a:avLst/>
            <a:gdLst/>
            <a:ahLst/>
            <a:cxnLst/>
            <a:rect l="l" t="t" r="r" b="b"/>
            <a:pathLst>
              <a:path w="414020" h="547370">
                <a:moveTo>
                  <a:pt x="294690" y="545160"/>
                </a:moveTo>
                <a:lnTo>
                  <a:pt x="294627" y="546976"/>
                </a:lnTo>
                <a:lnTo>
                  <a:pt x="294690" y="545160"/>
                </a:lnTo>
                <a:close/>
              </a:path>
              <a:path w="414020" h="547370">
                <a:moveTo>
                  <a:pt x="413651" y="415391"/>
                </a:moveTo>
                <a:lnTo>
                  <a:pt x="413562" y="417220"/>
                </a:lnTo>
                <a:lnTo>
                  <a:pt x="413651" y="415391"/>
                </a:lnTo>
                <a:close/>
              </a:path>
              <a:path w="414020" h="547370">
                <a:moveTo>
                  <a:pt x="413651" y="0"/>
                </a:moveTo>
                <a:lnTo>
                  <a:pt x="118960" y="0"/>
                </a:lnTo>
                <a:lnTo>
                  <a:pt x="118960" y="12700"/>
                </a:lnTo>
                <a:lnTo>
                  <a:pt x="118960" y="129540"/>
                </a:lnTo>
                <a:lnTo>
                  <a:pt x="12" y="129540"/>
                </a:lnTo>
                <a:lnTo>
                  <a:pt x="12" y="142240"/>
                </a:lnTo>
                <a:lnTo>
                  <a:pt x="0" y="534670"/>
                </a:lnTo>
                <a:lnTo>
                  <a:pt x="0" y="547370"/>
                </a:lnTo>
                <a:lnTo>
                  <a:pt x="281927" y="547370"/>
                </a:lnTo>
                <a:lnTo>
                  <a:pt x="281927" y="534670"/>
                </a:lnTo>
                <a:lnTo>
                  <a:pt x="12712" y="534670"/>
                </a:lnTo>
                <a:lnTo>
                  <a:pt x="12712" y="142240"/>
                </a:lnTo>
                <a:lnTo>
                  <a:pt x="118960" y="142240"/>
                </a:lnTo>
                <a:lnTo>
                  <a:pt x="118960" y="405130"/>
                </a:lnTo>
                <a:lnTo>
                  <a:pt x="118960" y="417830"/>
                </a:lnTo>
                <a:lnTo>
                  <a:pt x="281978" y="417830"/>
                </a:lnTo>
                <a:lnTo>
                  <a:pt x="281978" y="532447"/>
                </a:lnTo>
                <a:lnTo>
                  <a:pt x="294690" y="532447"/>
                </a:lnTo>
                <a:lnTo>
                  <a:pt x="294690" y="417830"/>
                </a:lnTo>
                <a:lnTo>
                  <a:pt x="400862" y="417830"/>
                </a:lnTo>
                <a:lnTo>
                  <a:pt x="400862" y="405130"/>
                </a:lnTo>
                <a:lnTo>
                  <a:pt x="131660" y="405130"/>
                </a:lnTo>
                <a:lnTo>
                  <a:pt x="131660" y="142240"/>
                </a:lnTo>
                <a:lnTo>
                  <a:pt x="282003" y="142240"/>
                </a:lnTo>
                <a:lnTo>
                  <a:pt x="282016" y="404520"/>
                </a:lnTo>
                <a:lnTo>
                  <a:pt x="294716" y="404520"/>
                </a:lnTo>
                <a:lnTo>
                  <a:pt x="294716" y="142240"/>
                </a:lnTo>
                <a:lnTo>
                  <a:pt x="294716" y="129540"/>
                </a:lnTo>
                <a:lnTo>
                  <a:pt x="131660" y="129540"/>
                </a:lnTo>
                <a:lnTo>
                  <a:pt x="131660" y="12700"/>
                </a:lnTo>
                <a:lnTo>
                  <a:pt x="400951" y="12700"/>
                </a:lnTo>
                <a:lnTo>
                  <a:pt x="400951" y="402704"/>
                </a:lnTo>
                <a:lnTo>
                  <a:pt x="413651" y="402704"/>
                </a:lnTo>
                <a:lnTo>
                  <a:pt x="413651" y="12700"/>
                </a:lnTo>
                <a:lnTo>
                  <a:pt x="413651" y="12407"/>
                </a:lnTo>
                <a:lnTo>
                  <a:pt x="413651" y="0"/>
                </a:lnTo>
                <a:close/>
              </a:path>
            </a:pathLst>
          </a:custGeom>
          <a:solidFill>
            <a:srgbClr val="F7F7F7"/>
          </a:solidFill>
        </p:spPr>
        <p:txBody>
          <a:bodyPr wrap="square" lIns="0" tIns="0" rIns="0" bIns="0" rtlCol="0"/>
          <a:lstStyle/>
          <a:p>
            <a:endParaRPr/>
          </a:p>
        </p:txBody>
      </p:sp>
      <p:grpSp>
        <p:nvGrpSpPr>
          <p:cNvPr id="64" name="object 64"/>
          <p:cNvGrpSpPr/>
          <p:nvPr/>
        </p:nvGrpSpPr>
        <p:grpSpPr>
          <a:xfrm>
            <a:off x="3974084" y="4090776"/>
            <a:ext cx="414020" cy="547370"/>
            <a:chOff x="3974084" y="4090776"/>
            <a:chExt cx="414020" cy="547370"/>
          </a:xfrm>
        </p:grpSpPr>
        <p:sp>
          <p:nvSpPr>
            <p:cNvPr id="65" name="object 65"/>
            <p:cNvSpPr/>
            <p:nvPr/>
          </p:nvSpPr>
          <p:spPr>
            <a:xfrm>
              <a:off x="3974084" y="4090784"/>
              <a:ext cx="414020" cy="547370"/>
            </a:xfrm>
            <a:custGeom>
              <a:avLst/>
              <a:gdLst/>
              <a:ahLst/>
              <a:cxnLst/>
              <a:rect l="l" t="t" r="r" b="b"/>
              <a:pathLst>
                <a:path w="414020" h="547370">
                  <a:moveTo>
                    <a:pt x="76" y="129743"/>
                  </a:moveTo>
                  <a:lnTo>
                    <a:pt x="12" y="131572"/>
                  </a:lnTo>
                  <a:lnTo>
                    <a:pt x="76" y="129743"/>
                  </a:lnTo>
                  <a:close/>
                </a:path>
                <a:path w="414020" h="547370">
                  <a:moveTo>
                    <a:pt x="119049" y="0"/>
                  </a:moveTo>
                  <a:lnTo>
                    <a:pt x="118960" y="1816"/>
                  </a:lnTo>
                  <a:lnTo>
                    <a:pt x="119049" y="0"/>
                  </a:lnTo>
                  <a:close/>
                </a:path>
                <a:path w="414020" h="547370">
                  <a:moveTo>
                    <a:pt x="400951" y="0"/>
                  </a:moveTo>
                  <a:lnTo>
                    <a:pt x="131749" y="0"/>
                  </a:lnTo>
                  <a:lnTo>
                    <a:pt x="131749" y="12687"/>
                  </a:lnTo>
                  <a:lnTo>
                    <a:pt x="400951" y="12687"/>
                  </a:lnTo>
                  <a:lnTo>
                    <a:pt x="400951" y="0"/>
                  </a:lnTo>
                  <a:close/>
                </a:path>
                <a:path w="414020" h="547370">
                  <a:moveTo>
                    <a:pt x="413651" y="405015"/>
                  </a:moveTo>
                  <a:lnTo>
                    <a:pt x="294703" y="405015"/>
                  </a:lnTo>
                  <a:lnTo>
                    <a:pt x="294703" y="142125"/>
                  </a:lnTo>
                  <a:lnTo>
                    <a:pt x="294703" y="129425"/>
                  </a:lnTo>
                  <a:lnTo>
                    <a:pt x="282016" y="129425"/>
                  </a:lnTo>
                  <a:lnTo>
                    <a:pt x="282016" y="142125"/>
                  </a:lnTo>
                  <a:lnTo>
                    <a:pt x="282016" y="405015"/>
                  </a:lnTo>
                  <a:lnTo>
                    <a:pt x="131660" y="405015"/>
                  </a:lnTo>
                  <a:lnTo>
                    <a:pt x="131660" y="142125"/>
                  </a:lnTo>
                  <a:lnTo>
                    <a:pt x="282016" y="142125"/>
                  </a:lnTo>
                  <a:lnTo>
                    <a:pt x="282016" y="129425"/>
                  </a:lnTo>
                  <a:lnTo>
                    <a:pt x="131660" y="129425"/>
                  </a:lnTo>
                  <a:lnTo>
                    <a:pt x="131660" y="14516"/>
                  </a:lnTo>
                  <a:lnTo>
                    <a:pt x="118960" y="14516"/>
                  </a:lnTo>
                  <a:lnTo>
                    <a:pt x="118960" y="129425"/>
                  </a:lnTo>
                  <a:lnTo>
                    <a:pt x="12788" y="129425"/>
                  </a:lnTo>
                  <a:lnTo>
                    <a:pt x="12788" y="142125"/>
                  </a:lnTo>
                  <a:lnTo>
                    <a:pt x="118960" y="142125"/>
                  </a:lnTo>
                  <a:lnTo>
                    <a:pt x="118960" y="405015"/>
                  </a:lnTo>
                  <a:lnTo>
                    <a:pt x="118960" y="417715"/>
                  </a:lnTo>
                  <a:lnTo>
                    <a:pt x="281990" y="417715"/>
                  </a:lnTo>
                  <a:lnTo>
                    <a:pt x="281990" y="534555"/>
                  </a:lnTo>
                  <a:lnTo>
                    <a:pt x="12700" y="534555"/>
                  </a:lnTo>
                  <a:lnTo>
                    <a:pt x="12700" y="144665"/>
                  </a:lnTo>
                  <a:lnTo>
                    <a:pt x="12" y="144665"/>
                  </a:lnTo>
                  <a:lnTo>
                    <a:pt x="12" y="534555"/>
                  </a:lnTo>
                  <a:lnTo>
                    <a:pt x="0" y="547255"/>
                  </a:lnTo>
                  <a:lnTo>
                    <a:pt x="294678" y="547255"/>
                  </a:lnTo>
                  <a:lnTo>
                    <a:pt x="294678" y="534555"/>
                  </a:lnTo>
                  <a:lnTo>
                    <a:pt x="294678" y="417715"/>
                  </a:lnTo>
                  <a:lnTo>
                    <a:pt x="413651" y="417715"/>
                  </a:lnTo>
                  <a:lnTo>
                    <a:pt x="413651" y="405015"/>
                  </a:lnTo>
                  <a:close/>
                </a:path>
                <a:path w="414020" h="547370">
                  <a:moveTo>
                    <a:pt x="413651" y="12687"/>
                  </a:moveTo>
                  <a:lnTo>
                    <a:pt x="400951" y="12687"/>
                  </a:lnTo>
                  <a:lnTo>
                    <a:pt x="400951" y="404825"/>
                  </a:lnTo>
                  <a:lnTo>
                    <a:pt x="413651" y="404825"/>
                  </a:lnTo>
                  <a:lnTo>
                    <a:pt x="413651" y="12687"/>
                  </a:lnTo>
                  <a:close/>
                </a:path>
              </a:pathLst>
            </a:custGeom>
            <a:solidFill>
              <a:srgbClr val="F7F7F7"/>
            </a:solidFill>
          </p:spPr>
          <p:txBody>
            <a:bodyPr wrap="square" lIns="0" tIns="0" rIns="0" bIns="0" rtlCol="0"/>
            <a:lstStyle/>
            <a:p>
              <a:endParaRPr/>
            </a:p>
          </p:txBody>
        </p:sp>
        <p:sp>
          <p:nvSpPr>
            <p:cNvPr id="66" name="object 66"/>
            <p:cNvSpPr/>
            <p:nvPr/>
          </p:nvSpPr>
          <p:spPr>
            <a:xfrm>
              <a:off x="3974104" y="4090776"/>
              <a:ext cx="132080" cy="144780"/>
            </a:xfrm>
            <a:custGeom>
              <a:avLst/>
              <a:gdLst/>
              <a:ahLst/>
              <a:cxnLst/>
              <a:rect l="l" t="t" r="r" b="b"/>
              <a:pathLst>
                <a:path w="132079" h="144779">
                  <a:moveTo>
                    <a:pt x="12763" y="129755"/>
                  </a:moveTo>
                  <a:lnTo>
                    <a:pt x="63" y="129755"/>
                  </a:lnTo>
                  <a:lnTo>
                    <a:pt x="0" y="144284"/>
                  </a:lnTo>
                  <a:lnTo>
                    <a:pt x="12699" y="144284"/>
                  </a:lnTo>
                  <a:lnTo>
                    <a:pt x="12763" y="142455"/>
                  </a:lnTo>
                  <a:lnTo>
                    <a:pt x="12763" y="129755"/>
                  </a:lnTo>
                  <a:close/>
                </a:path>
                <a:path w="132079" h="144779">
                  <a:moveTo>
                    <a:pt x="131724" y="0"/>
                  </a:moveTo>
                  <a:lnTo>
                    <a:pt x="119024" y="0"/>
                  </a:lnTo>
                  <a:lnTo>
                    <a:pt x="118948" y="14528"/>
                  </a:lnTo>
                  <a:lnTo>
                    <a:pt x="131635" y="14528"/>
                  </a:lnTo>
                  <a:lnTo>
                    <a:pt x="131724" y="12699"/>
                  </a:lnTo>
                  <a:lnTo>
                    <a:pt x="131724" y="0"/>
                  </a:lnTo>
                  <a:close/>
                </a:path>
              </a:pathLst>
            </a:custGeom>
            <a:solidFill>
              <a:srgbClr val="F2F2F2"/>
            </a:solidFill>
          </p:spPr>
          <p:txBody>
            <a:bodyPr wrap="square" lIns="0" tIns="0" rIns="0" bIns="0" rtlCol="0"/>
            <a:lstStyle/>
            <a:p>
              <a:endParaRPr/>
            </a:p>
          </p:txBody>
        </p:sp>
      </p:grpSp>
      <p:grpSp>
        <p:nvGrpSpPr>
          <p:cNvPr id="67" name="object 67"/>
          <p:cNvGrpSpPr/>
          <p:nvPr/>
        </p:nvGrpSpPr>
        <p:grpSpPr>
          <a:xfrm>
            <a:off x="4375022" y="3556113"/>
            <a:ext cx="695960" cy="953769"/>
            <a:chOff x="4375022" y="3556113"/>
            <a:chExt cx="695960" cy="953769"/>
          </a:xfrm>
        </p:grpSpPr>
        <p:sp>
          <p:nvSpPr>
            <p:cNvPr id="68" name="object 68"/>
            <p:cNvSpPr/>
            <p:nvPr/>
          </p:nvSpPr>
          <p:spPr>
            <a:xfrm>
              <a:off x="4375035" y="3556114"/>
              <a:ext cx="695960" cy="953769"/>
            </a:xfrm>
            <a:custGeom>
              <a:avLst/>
              <a:gdLst/>
              <a:ahLst/>
              <a:cxnLst/>
              <a:rect l="l" t="t" r="r" b="b"/>
              <a:pathLst>
                <a:path w="695960" h="953770">
                  <a:moveTo>
                    <a:pt x="294703" y="142557"/>
                  </a:moveTo>
                  <a:lnTo>
                    <a:pt x="281990" y="142557"/>
                  </a:lnTo>
                  <a:lnTo>
                    <a:pt x="281990" y="404926"/>
                  </a:lnTo>
                  <a:lnTo>
                    <a:pt x="294703" y="404926"/>
                  </a:lnTo>
                  <a:lnTo>
                    <a:pt x="294703" y="142557"/>
                  </a:lnTo>
                  <a:close/>
                </a:path>
                <a:path w="695960" h="953770">
                  <a:moveTo>
                    <a:pt x="413626" y="12814"/>
                  </a:moveTo>
                  <a:lnTo>
                    <a:pt x="400939" y="12814"/>
                  </a:lnTo>
                  <a:lnTo>
                    <a:pt x="400939" y="404926"/>
                  </a:lnTo>
                  <a:lnTo>
                    <a:pt x="413626" y="404926"/>
                  </a:lnTo>
                  <a:lnTo>
                    <a:pt x="413626" y="12814"/>
                  </a:lnTo>
                  <a:close/>
                </a:path>
                <a:path w="695960" h="953770">
                  <a:moveTo>
                    <a:pt x="576478" y="548627"/>
                  </a:moveTo>
                  <a:lnTo>
                    <a:pt x="563778" y="548627"/>
                  </a:lnTo>
                  <a:lnTo>
                    <a:pt x="563778" y="810996"/>
                  </a:lnTo>
                  <a:lnTo>
                    <a:pt x="576478" y="810996"/>
                  </a:lnTo>
                  <a:lnTo>
                    <a:pt x="576478" y="548627"/>
                  </a:lnTo>
                  <a:close/>
                </a:path>
                <a:path w="695960" h="953770">
                  <a:moveTo>
                    <a:pt x="695413" y="418871"/>
                  </a:moveTo>
                  <a:lnTo>
                    <a:pt x="682726" y="418871"/>
                  </a:lnTo>
                  <a:lnTo>
                    <a:pt x="682726" y="810996"/>
                  </a:lnTo>
                  <a:lnTo>
                    <a:pt x="695413" y="810996"/>
                  </a:lnTo>
                  <a:lnTo>
                    <a:pt x="695413" y="418871"/>
                  </a:lnTo>
                  <a:close/>
                </a:path>
                <a:path w="695960" h="953770">
                  <a:moveTo>
                    <a:pt x="695413" y="406069"/>
                  </a:moveTo>
                  <a:lnTo>
                    <a:pt x="413639" y="406069"/>
                  </a:lnTo>
                  <a:lnTo>
                    <a:pt x="413639" y="417499"/>
                  </a:lnTo>
                  <a:lnTo>
                    <a:pt x="400723" y="417499"/>
                  </a:lnTo>
                  <a:lnTo>
                    <a:pt x="400723" y="417830"/>
                  </a:lnTo>
                  <a:lnTo>
                    <a:pt x="400723" y="418769"/>
                  </a:lnTo>
                  <a:lnTo>
                    <a:pt x="400723" y="535609"/>
                  </a:lnTo>
                  <a:lnTo>
                    <a:pt x="294678" y="535609"/>
                  </a:lnTo>
                  <a:lnTo>
                    <a:pt x="294678" y="535940"/>
                  </a:lnTo>
                  <a:lnTo>
                    <a:pt x="294678" y="547039"/>
                  </a:lnTo>
                  <a:lnTo>
                    <a:pt x="281787" y="547039"/>
                  </a:lnTo>
                  <a:lnTo>
                    <a:pt x="281787" y="535940"/>
                  </a:lnTo>
                  <a:lnTo>
                    <a:pt x="294678" y="535940"/>
                  </a:lnTo>
                  <a:lnTo>
                    <a:pt x="294678" y="535609"/>
                  </a:lnTo>
                  <a:lnTo>
                    <a:pt x="294678" y="534670"/>
                  </a:lnTo>
                  <a:lnTo>
                    <a:pt x="294678" y="417830"/>
                  </a:lnTo>
                  <a:lnTo>
                    <a:pt x="400723" y="417830"/>
                  </a:lnTo>
                  <a:lnTo>
                    <a:pt x="400723" y="417499"/>
                  </a:lnTo>
                  <a:lnTo>
                    <a:pt x="400723" y="406400"/>
                  </a:lnTo>
                  <a:lnTo>
                    <a:pt x="413626" y="406400"/>
                  </a:lnTo>
                  <a:lnTo>
                    <a:pt x="413626" y="405130"/>
                  </a:lnTo>
                  <a:lnTo>
                    <a:pt x="281965" y="405130"/>
                  </a:lnTo>
                  <a:lnTo>
                    <a:pt x="281965" y="417830"/>
                  </a:lnTo>
                  <a:lnTo>
                    <a:pt x="281965" y="534670"/>
                  </a:lnTo>
                  <a:lnTo>
                    <a:pt x="12700" y="534670"/>
                  </a:lnTo>
                  <a:lnTo>
                    <a:pt x="12700" y="142240"/>
                  </a:lnTo>
                  <a:lnTo>
                    <a:pt x="118948" y="142240"/>
                  </a:lnTo>
                  <a:lnTo>
                    <a:pt x="118948" y="405130"/>
                  </a:lnTo>
                  <a:lnTo>
                    <a:pt x="118948" y="406400"/>
                  </a:lnTo>
                  <a:lnTo>
                    <a:pt x="118948" y="417830"/>
                  </a:lnTo>
                  <a:lnTo>
                    <a:pt x="281965" y="417830"/>
                  </a:lnTo>
                  <a:lnTo>
                    <a:pt x="281965" y="405130"/>
                  </a:lnTo>
                  <a:lnTo>
                    <a:pt x="131648" y="405130"/>
                  </a:lnTo>
                  <a:lnTo>
                    <a:pt x="131648" y="142240"/>
                  </a:lnTo>
                  <a:lnTo>
                    <a:pt x="294703" y="142240"/>
                  </a:lnTo>
                  <a:lnTo>
                    <a:pt x="294703" y="129540"/>
                  </a:lnTo>
                  <a:lnTo>
                    <a:pt x="131648" y="129540"/>
                  </a:lnTo>
                  <a:lnTo>
                    <a:pt x="131648" y="12700"/>
                  </a:lnTo>
                  <a:lnTo>
                    <a:pt x="413626" y="12700"/>
                  </a:lnTo>
                  <a:lnTo>
                    <a:pt x="413626" y="0"/>
                  </a:lnTo>
                  <a:lnTo>
                    <a:pt x="118948" y="0"/>
                  </a:lnTo>
                  <a:lnTo>
                    <a:pt x="118948" y="12700"/>
                  </a:lnTo>
                  <a:lnTo>
                    <a:pt x="118948" y="129540"/>
                  </a:lnTo>
                  <a:lnTo>
                    <a:pt x="12" y="129540"/>
                  </a:lnTo>
                  <a:lnTo>
                    <a:pt x="12" y="142240"/>
                  </a:lnTo>
                  <a:lnTo>
                    <a:pt x="0" y="534670"/>
                  </a:lnTo>
                  <a:lnTo>
                    <a:pt x="12687" y="534670"/>
                  </a:lnTo>
                  <a:lnTo>
                    <a:pt x="12687" y="535940"/>
                  </a:lnTo>
                  <a:lnTo>
                    <a:pt x="12687" y="547370"/>
                  </a:lnTo>
                  <a:lnTo>
                    <a:pt x="281787" y="547370"/>
                  </a:lnTo>
                  <a:lnTo>
                    <a:pt x="281787" y="548309"/>
                  </a:lnTo>
                  <a:lnTo>
                    <a:pt x="281774" y="940739"/>
                  </a:lnTo>
                  <a:lnTo>
                    <a:pt x="281762" y="953439"/>
                  </a:lnTo>
                  <a:lnTo>
                    <a:pt x="576453" y="953439"/>
                  </a:lnTo>
                  <a:lnTo>
                    <a:pt x="576453" y="940739"/>
                  </a:lnTo>
                  <a:lnTo>
                    <a:pt x="576453" y="823899"/>
                  </a:lnTo>
                  <a:lnTo>
                    <a:pt x="695413" y="823899"/>
                  </a:lnTo>
                  <a:lnTo>
                    <a:pt x="695413" y="811199"/>
                  </a:lnTo>
                  <a:lnTo>
                    <a:pt x="563753" y="811199"/>
                  </a:lnTo>
                  <a:lnTo>
                    <a:pt x="563753" y="823899"/>
                  </a:lnTo>
                  <a:lnTo>
                    <a:pt x="563753" y="940739"/>
                  </a:lnTo>
                  <a:lnTo>
                    <a:pt x="294474" y="940739"/>
                  </a:lnTo>
                  <a:lnTo>
                    <a:pt x="294474" y="548309"/>
                  </a:lnTo>
                  <a:lnTo>
                    <a:pt x="400723" y="548309"/>
                  </a:lnTo>
                  <a:lnTo>
                    <a:pt x="400723" y="811199"/>
                  </a:lnTo>
                  <a:lnTo>
                    <a:pt x="400723" y="823899"/>
                  </a:lnTo>
                  <a:lnTo>
                    <a:pt x="563753" y="823899"/>
                  </a:lnTo>
                  <a:lnTo>
                    <a:pt x="563753" y="811199"/>
                  </a:lnTo>
                  <a:lnTo>
                    <a:pt x="413423" y="811199"/>
                  </a:lnTo>
                  <a:lnTo>
                    <a:pt x="413423" y="548309"/>
                  </a:lnTo>
                  <a:lnTo>
                    <a:pt x="576478" y="548309"/>
                  </a:lnTo>
                  <a:lnTo>
                    <a:pt x="576478" y="547039"/>
                  </a:lnTo>
                  <a:lnTo>
                    <a:pt x="576478" y="535609"/>
                  </a:lnTo>
                  <a:lnTo>
                    <a:pt x="413423" y="535609"/>
                  </a:lnTo>
                  <a:lnTo>
                    <a:pt x="413423" y="418769"/>
                  </a:lnTo>
                  <a:lnTo>
                    <a:pt x="695413" y="418769"/>
                  </a:lnTo>
                  <a:lnTo>
                    <a:pt x="695413" y="417499"/>
                  </a:lnTo>
                  <a:lnTo>
                    <a:pt x="695413" y="406069"/>
                  </a:lnTo>
                  <a:close/>
                </a:path>
              </a:pathLst>
            </a:custGeom>
            <a:solidFill>
              <a:srgbClr val="F7F7F7"/>
            </a:solidFill>
          </p:spPr>
          <p:txBody>
            <a:bodyPr wrap="square" lIns="0" tIns="0" rIns="0" bIns="0" rtlCol="0"/>
            <a:lstStyle/>
            <a:p>
              <a:endParaRPr/>
            </a:p>
          </p:txBody>
        </p:sp>
        <p:sp>
          <p:nvSpPr>
            <p:cNvPr id="69" name="object 69"/>
            <p:cNvSpPr/>
            <p:nvPr/>
          </p:nvSpPr>
          <p:spPr>
            <a:xfrm>
              <a:off x="4375023" y="3962285"/>
              <a:ext cx="414020" cy="141605"/>
            </a:xfrm>
            <a:custGeom>
              <a:avLst/>
              <a:gdLst/>
              <a:ahLst/>
              <a:cxnLst/>
              <a:rect l="l" t="t" r="r" b="b"/>
              <a:pathLst>
                <a:path w="414020" h="141604">
                  <a:moveTo>
                    <a:pt x="12712" y="128498"/>
                  </a:moveTo>
                  <a:lnTo>
                    <a:pt x="0" y="128498"/>
                  </a:lnTo>
                  <a:lnTo>
                    <a:pt x="0" y="141185"/>
                  </a:lnTo>
                  <a:lnTo>
                    <a:pt x="12712" y="141185"/>
                  </a:lnTo>
                  <a:lnTo>
                    <a:pt x="12712" y="128498"/>
                  </a:lnTo>
                  <a:close/>
                </a:path>
                <a:path w="414020" h="141604">
                  <a:moveTo>
                    <a:pt x="294690" y="129755"/>
                  </a:moveTo>
                  <a:lnTo>
                    <a:pt x="281813" y="129755"/>
                  </a:lnTo>
                  <a:lnTo>
                    <a:pt x="281813" y="141198"/>
                  </a:lnTo>
                  <a:lnTo>
                    <a:pt x="294690" y="141198"/>
                  </a:lnTo>
                  <a:lnTo>
                    <a:pt x="294690" y="129755"/>
                  </a:lnTo>
                  <a:close/>
                </a:path>
                <a:path w="414020" h="141604">
                  <a:moveTo>
                    <a:pt x="413651" y="0"/>
                  </a:moveTo>
                  <a:lnTo>
                    <a:pt x="400735" y="0"/>
                  </a:lnTo>
                  <a:lnTo>
                    <a:pt x="400735" y="11455"/>
                  </a:lnTo>
                  <a:lnTo>
                    <a:pt x="413651" y="11455"/>
                  </a:lnTo>
                  <a:lnTo>
                    <a:pt x="413651" y="0"/>
                  </a:lnTo>
                  <a:close/>
                </a:path>
              </a:pathLst>
            </a:custGeom>
            <a:solidFill>
              <a:srgbClr val="F2F2F2"/>
            </a:solidFill>
          </p:spPr>
          <p:txBody>
            <a:bodyPr wrap="square" lIns="0" tIns="0" rIns="0" bIns="0" rtlCol="0"/>
            <a:lstStyle/>
            <a:p>
              <a:endParaRPr/>
            </a:p>
          </p:txBody>
        </p:sp>
      </p:grpSp>
      <p:grpSp>
        <p:nvGrpSpPr>
          <p:cNvPr id="70" name="object 70"/>
          <p:cNvGrpSpPr/>
          <p:nvPr/>
        </p:nvGrpSpPr>
        <p:grpSpPr>
          <a:xfrm>
            <a:off x="0" y="6750301"/>
            <a:ext cx="52705" cy="417830"/>
            <a:chOff x="0" y="6750301"/>
            <a:chExt cx="52705" cy="417830"/>
          </a:xfrm>
        </p:grpSpPr>
        <p:sp>
          <p:nvSpPr>
            <p:cNvPr id="71" name="object 71"/>
            <p:cNvSpPr/>
            <p:nvPr/>
          </p:nvSpPr>
          <p:spPr>
            <a:xfrm>
              <a:off x="0" y="6750316"/>
              <a:ext cx="52705" cy="417830"/>
            </a:xfrm>
            <a:custGeom>
              <a:avLst/>
              <a:gdLst/>
              <a:ahLst/>
              <a:cxnLst/>
              <a:rect l="l" t="t" r="r" b="b"/>
              <a:pathLst>
                <a:path w="52705" h="417829">
                  <a:moveTo>
                    <a:pt x="39751" y="0"/>
                  </a:moveTo>
                  <a:lnTo>
                    <a:pt x="0" y="0"/>
                  </a:lnTo>
                  <a:lnTo>
                    <a:pt x="0" y="12700"/>
                  </a:lnTo>
                  <a:lnTo>
                    <a:pt x="39738" y="12700"/>
                  </a:lnTo>
                  <a:lnTo>
                    <a:pt x="39751" y="0"/>
                  </a:lnTo>
                  <a:close/>
                </a:path>
                <a:path w="52705" h="417829">
                  <a:moveTo>
                    <a:pt x="52451" y="12700"/>
                  </a:moveTo>
                  <a:lnTo>
                    <a:pt x="39738" y="12700"/>
                  </a:lnTo>
                  <a:lnTo>
                    <a:pt x="39738" y="405130"/>
                  </a:lnTo>
                  <a:lnTo>
                    <a:pt x="0" y="405130"/>
                  </a:lnTo>
                  <a:lnTo>
                    <a:pt x="0" y="417830"/>
                  </a:lnTo>
                  <a:lnTo>
                    <a:pt x="52451" y="417830"/>
                  </a:lnTo>
                  <a:lnTo>
                    <a:pt x="52451" y="405130"/>
                  </a:lnTo>
                  <a:lnTo>
                    <a:pt x="52451" y="12700"/>
                  </a:lnTo>
                  <a:close/>
                </a:path>
              </a:pathLst>
            </a:custGeom>
            <a:solidFill>
              <a:srgbClr val="F7F7F7"/>
            </a:solidFill>
          </p:spPr>
          <p:txBody>
            <a:bodyPr wrap="square" lIns="0" tIns="0" rIns="0" bIns="0" rtlCol="0"/>
            <a:lstStyle/>
            <a:p>
              <a:endParaRPr/>
            </a:p>
          </p:txBody>
        </p:sp>
        <p:sp>
          <p:nvSpPr>
            <p:cNvPr id="72" name="object 72"/>
            <p:cNvSpPr/>
            <p:nvPr/>
          </p:nvSpPr>
          <p:spPr>
            <a:xfrm>
              <a:off x="39749" y="6750301"/>
              <a:ext cx="12700" cy="12700"/>
            </a:xfrm>
            <a:custGeom>
              <a:avLst/>
              <a:gdLst/>
              <a:ahLst/>
              <a:cxnLst/>
              <a:rect l="l" t="t" r="r" b="b"/>
              <a:pathLst>
                <a:path w="12700" h="12700">
                  <a:moveTo>
                    <a:pt x="12700" y="0"/>
                  </a:moveTo>
                  <a:lnTo>
                    <a:pt x="0" y="0"/>
                  </a:lnTo>
                  <a:lnTo>
                    <a:pt x="0" y="12699"/>
                  </a:lnTo>
                  <a:lnTo>
                    <a:pt x="12700" y="12699"/>
                  </a:lnTo>
                  <a:lnTo>
                    <a:pt x="12700" y="0"/>
                  </a:lnTo>
                  <a:close/>
                </a:path>
              </a:pathLst>
            </a:custGeom>
            <a:solidFill>
              <a:srgbClr val="F2F2F2"/>
            </a:solidFill>
          </p:spPr>
          <p:txBody>
            <a:bodyPr wrap="square" lIns="0" tIns="0" rIns="0" bIns="0" rtlCol="0"/>
            <a:lstStyle/>
            <a:p>
              <a:endParaRPr/>
            </a:p>
          </p:txBody>
        </p:sp>
      </p:grpSp>
      <p:grpSp>
        <p:nvGrpSpPr>
          <p:cNvPr id="73" name="object 73"/>
          <p:cNvGrpSpPr/>
          <p:nvPr/>
        </p:nvGrpSpPr>
        <p:grpSpPr>
          <a:xfrm>
            <a:off x="0" y="5811069"/>
            <a:ext cx="172085" cy="547370"/>
            <a:chOff x="0" y="5811069"/>
            <a:chExt cx="172085" cy="547370"/>
          </a:xfrm>
        </p:grpSpPr>
        <p:sp>
          <p:nvSpPr>
            <p:cNvPr id="74" name="object 74"/>
            <p:cNvSpPr/>
            <p:nvPr/>
          </p:nvSpPr>
          <p:spPr>
            <a:xfrm>
              <a:off x="0" y="5811075"/>
              <a:ext cx="172085" cy="534670"/>
            </a:xfrm>
            <a:custGeom>
              <a:avLst/>
              <a:gdLst/>
              <a:ahLst/>
              <a:cxnLst/>
              <a:rect l="l" t="t" r="r" b="b"/>
              <a:pathLst>
                <a:path w="172085" h="534670">
                  <a:moveTo>
                    <a:pt x="158711" y="404812"/>
                  </a:moveTo>
                  <a:lnTo>
                    <a:pt x="52578" y="404812"/>
                  </a:lnTo>
                  <a:lnTo>
                    <a:pt x="52578" y="142240"/>
                  </a:lnTo>
                  <a:lnTo>
                    <a:pt x="52578" y="129540"/>
                  </a:lnTo>
                  <a:lnTo>
                    <a:pt x="0" y="129540"/>
                  </a:lnTo>
                  <a:lnTo>
                    <a:pt x="0" y="142240"/>
                  </a:lnTo>
                  <a:lnTo>
                    <a:pt x="39878" y="142240"/>
                  </a:lnTo>
                  <a:lnTo>
                    <a:pt x="39878" y="404812"/>
                  </a:lnTo>
                  <a:lnTo>
                    <a:pt x="0" y="404812"/>
                  </a:lnTo>
                  <a:lnTo>
                    <a:pt x="0" y="417512"/>
                  </a:lnTo>
                  <a:lnTo>
                    <a:pt x="39852" y="417512"/>
                  </a:lnTo>
                  <a:lnTo>
                    <a:pt x="39852" y="534416"/>
                  </a:lnTo>
                  <a:lnTo>
                    <a:pt x="52552" y="534416"/>
                  </a:lnTo>
                  <a:lnTo>
                    <a:pt x="52552" y="417512"/>
                  </a:lnTo>
                  <a:lnTo>
                    <a:pt x="158711" y="417512"/>
                  </a:lnTo>
                  <a:lnTo>
                    <a:pt x="158711" y="404812"/>
                  </a:lnTo>
                  <a:close/>
                </a:path>
                <a:path w="172085" h="534670">
                  <a:moveTo>
                    <a:pt x="158813" y="0"/>
                  </a:moveTo>
                  <a:lnTo>
                    <a:pt x="0" y="0"/>
                  </a:lnTo>
                  <a:lnTo>
                    <a:pt x="0" y="12700"/>
                  </a:lnTo>
                  <a:lnTo>
                    <a:pt x="158813" y="12700"/>
                  </a:lnTo>
                  <a:lnTo>
                    <a:pt x="158813" y="0"/>
                  </a:lnTo>
                  <a:close/>
                </a:path>
                <a:path w="172085" h="534670">
                  <a:moveTo>
                    <a:pt x="171500" y="417360"/>
                  </a:moveTo>
                  <a:lnTo>
                    <a:pt x="171411" y="417512"/>
                  </a:lnTo>
                  <a:lnTo>
                    <a:pt x="171500" y="417360"/>
                  </a:lnTo>
                  <a:close/>
                </a:path>
                <a:path w="172085" h="534670">
                  <a:moveTo>
                    <a:pt x="171513" y="12700"/>
                  </a:moveTo>
                  <a:lnTo>
                    <a:pt x="158813" y="12700"/>
                  </a:lnTo>
                  <a:lnTo>
                    <a:pt x="158813" y="405130"/>
                  </a:lnTo>
                  <a:lnTo>
                    <a:pt x="171513" y="405130"/>
                  </a:lnTo>
                  <a:lnTo>
                    <a:pt x="171513" y="12700"/>
                  </a:lnTo>
                  <a:close/>
                </a:path>
              </a:pathLst>
            </a:custGeom>
            <a:solidFill>
              <a:srgbClr val="F7F7F7"/>
            </a:solidFill>
          </p:spPr>
          <p:txBody>
            <a:bodyPr wrap="square" lIns="0" tIns="0" rIns="0" bIns="0" rtlCol="0"/>
            <a:lstStyle/>
            <a:p>
              <a:endParaRPr/>
            </a:p>
          </p:txBody>
        </p:sp>
        <p:pic>
          <p:nvPicPr>
            <p:cNvPr id="75" name="object 75"/>
            <p:cNvPicPr/>
            <p:nvPr/>
          </p:nvPicPr>
          <p:blipFill>
            <a:blip r:embed="rId6" cstate="print"/>
            <a:stretch>
              <a:fillRect/>
            </a:stretch>
          </p:blipFill>
          <p:spPr>
            <a:xfrm>
              <a:off x="0" y="6215735"/>
              <a:ext cx="171517" cy="142608"/>
            </a:xfrm>
            <a:prstGeom prst="rect">
              <a:avLst/>
            </a:prstGeom>
          </p:spPr>
        </p:pic>
        <p:sp>
          <p:nvSpPr>
            <p:cNvPr id="76" name="object 76"/>
            <p:cNvSpPr/>
            <p:nvPr/>
          </p:nvSpPr>
          <p:spPr>
            <a:xfrm>
              <a:off x="158813" y="5811075"/>
              <a:ext cx="13335" cy="12700"/>
            </a:xfrm>
            <a:custGeom>
              <a:avLst/>
              <a:gdLst/>
              <a:ahLst/>
              <a:cxnLst/>
              <a:rect l="l" t="t" r="r" b="b"/>
              <a:pathLst>
                <a:path w="13335" h="12700">
                  <a:moveTo>
                    <a:pt x="12712" y="0"/>
                  </a:moveTo>
                  <a:lnTo>
                    <a:pt x="0" y="0"/>
                  </a:lnTo>
                  <a:lnTo>
                    <a:pt x="0" y="12560"/>
                  </a:lnTo>
                  <a:lnTo>
                    <a:pt x="12712" y="12560"/>
                  </a:lnTo>
                  <a:lnTo>
                    <a:pt x="12712" y="0"/>
                  </a:lnTo>
                  <a:close/>
                </a:path>
              </a:pathLst>
            </a:custGeom>
            <a:solidFill>
              <a:srgbClr val="F2F2F2"/>
            </a:solidFill>
          </p:spPr>
          <p:txBody>
            <a:bodyPr wrap="square" lIns="0" tIns="0" rIns="0" bIns="0" rtlCol="0"/>
            <a:lstStyle/>
            <a:p>
              <a:endParaRPr/>
            </a:p>
          </p:txBody>
        </p:sp>
      </p:grpSp>
      <p:grpSp>
        <p:nvGrpSpPr>
          <p:cNvPr id="77" name="object 77"/>
          <p:cNvGrpSpPr/>
          <p:nvPr/>
        </p:nvGrpSpPr>
        <p:grpSpPr>
          <a:xfrm>
            <a:off x="1004623" y="6490677"/>
            <a:ext cx="414020" cy="548005"/>
            <a:chOff x="1004623" y="6490677"/>
            <a:chExt cx="414020" cy="548005"/>
          </a:xfrm>
        </p:grpSpPr>
        <p:sp>
          <p:nvSpPr>
            <p:cNvPr id="78" name="object 78"/>
            <p:cNvSpPr/>
            <p:nvPr/>
          </p:nvSpPr>
          <p:spPr>
            <a:xfrm>
              <a:off x="1004620" y="6490690"/>
              <a:ext cx="414020" cy="548005"/>
            </a:xfrm>
            <a:custGeom>
              <a:avLst/>
              <a:gdLst/>
              <a:ahLst/>
              <a:cxnLst/>
              <a:rect l="l" t="t" r="r" b="b"/>
              <a:pathLst>
                <a:path w="414019" h="548004">
                  <a:moveTo>
                    <a:pt x="118999" y="0"/>
                  </a:moveTo>
                  <a:lnTo>
                    <a:pt x="118973" y="127"/>
                  </a:lnTo>
                  <a:lnTo>
                    <a:pt x="118999" y="0"/>
                  </a:lnTo>
                  <a:close/>
                </a:path>
                <a:path w="414019" h="548004">
                  <a:moveTo>
                    <a:pt x="294690" y="534885"/>
                  </a:moveTo>
                  <a:lnTo>
                    <a:pt x="12725" y="534885"/>
                  </a:lnTo>
                  <a:lnTo>
                    <a:pt x="12725" y="142455"/>
                  </a:lnTo>
                  <a:lnTo>
                    <a:pt x="12" y="142455"/>
                  </a:lnTo>
                  <a:lnTo>
                    <a:pt x="12" y="534885"/>
                  </a:lnTo>
                  <a:lnTo>
                    <a:pt x="0" y="547585"/>
                  </a:lnTo>
                  <a:lnTo>
                    <a:pt x="294690" y="547585"/>
                  </a:lnTo>
                  <a:lnTo>
                    <a:pt x="294690" y="534885"/>
                  </a:lnTo>
                  <a:close/>
                </a:path>
                <a:path w="414019" h="548004">
                  <a:moveTo>
                    <a:pt x="413664" y="12839"/>
                  </a:moveTo>
                  <a:lnTo>
                    <a:pt x="400989" y="12839"/>
                  </a:lnTo>
                  <a:lnTo>
                    <a:pt x="400989" y="215"/>
                  </a:lnTo>
                  <a:lnTo>
                    <a:pt x="131699" y="215"/>
                  </a:lnTo>
                  <a:lnTo>
                    <a:pt x="131699" y="12915"/>
                  </a:lnTo>
                  <a:lnTo>
                    <a:pt x="400964" y="12915"/>
                  </a:lnTo>
                  <a:lnTo>
                    <a:pt x="400964" y="129755"/>
                  </a:lnTo>
                  <a:lnTo>
                    <a:pt x="294716" y="129755"/>
                  </a:lnTo>
                  <a:lnTo>
                    <a:pt x="282016" y="129755"/>
                  </a:lnTo>
                  <a:lnTo>
                    <a:pt x="282016" y="142455"/>
                  </a:lnTo>
                  <a:lnTo>
                    <a:pt x="282016" y="405345"/>
                  </a:lnTo>
                  <a:lnTo>
                    <a:pt x="131673" y="405345"/>
                  </a:lnTo>
                  <a:lnTo>
                    <a:pt x="131673" y="142455"/>
                  </a:lnTo>
                  <a:lnTo>
                    <a:pt x="282016" y="142455"/>
                  </a:lnTo>
                  <a:lnTo>
                    <a:pt x="282016" y="129755"/>
                  </a:lnTo>
                  <a:lnTo>
                    <a:pt x="131673" y="129755"/>
                  </a:lnTo>
                  <a:lnTo>
                    <a:pt x="131673" y="12827"/>
                  </a:lnTo>
                  <a:lnTo>
                    <a:pt x="118973" y="12827"/>
                  </a:lnTo>
                  <a:lnTo>
                    <a:pt x="118973" y="129755"/>
                  </a:lnTo>
                  <a:lnTo>
                    <a:pt x="12738" y="129755"/>
                  </a:lnTo>
                  <a:lnTo>
                    <a:pt x="38" y="129755"/>
                  </a:lnTo>
                  <a:lnTo>
                    <a:pt x="38" y="129882"/>
                  </a:lnTo>
                  <a:lnTo>
                    <a:pt x="12738" y="129882"/>
                  </a:lnTo>
                  <a:lnTo>
                    <a:pt x="12738" y="142455"/>
                  </a:lnTo>
                  <a:lnTo>
                    <a:pt x="118973" y="142455"/>
                  </a:lnTo>
                  <a:lnTo>
                    <a:pt x="118973" y="405345"/>
                  </a:lnTo>
                  <a:lnTo>
                    <a:pt x="118973" y="418045"/>
                  </a:lnTo>
                  <a:lnTo>
                    <a:pt x="281990" y="418045"/>
                  </a:lnTo>
                  <a:lnTo>
                    <a:pt x="281990" y="534568"/>
                  </a:lnTo>
                  <a:lnTo>
                    <a:pt x="294690" y="534568"/>
                  </a:lnTo>
                  <a:lnTo>
                    <a:pt x="294690" y="418045"/>
                  </a:lnTo>
                  <a:lnTo>
                    <a:pt x="413664" y="418045"/>
                  </a:lnTo>
                  <a:lnTo>
                    <a:pt x="413664" y="405345"/>
                  </a:lnTo>
                  <a:lnTo>
                    <a:pt x="294716" y="405345"/>
                  </a:lnTo>
                  <a:lnTo>
                    <a:pt x="294716" y="142455"/>
                  </a:lnTo>
                  <a:lnTo>
                    <a:pt x="294716" y="129882"/>
                  </a:lnTo>
                  <a:lnTo>
                    <a:pt x="400964" y="129882"/>
                  </a:lnTo>
                  <a:lnTo>
                    <a:pt x="400964" y="404812"/>
                  </a:lnTo>
                  <a:lnTo>
                    <a:pt x="413664" y="404812"/>
                  </a:lnTo>
                  <a:lnTo>
                    <a:pt x="413664" y="12839"/>
                  </a:lnTo>
                  <a:close/>
                </a:path>
              </a:pathLst>
            </a:custGeom>
            <a:solidFill>
              <a:srgbClr val="F7F7F7"/>
            </a:solidFill>
          </p:spPr>
          <p:txBody>
            <a:bodyPr wrap="square" lIns="0" tIns="0" rIns="0" bIns="0" rtlCol="0"/>
            <a:lstStyle/>
            <a:p>
              <a:endParaRPr/>
            </a:p>
          </p:txBody>
        </p:sp>
        <p:sp>
          <p:nvSpPr>
            <p:cNvPr id="79" name="object 79"/>
            <p:cNvSpPr/>
            <p:nvPr/>
          </p:nvSpPr>
          <p:spPr>
            <a:xfrm>
              <a:off x="1004658" y="6490677"/>
              <a:ext cx="414020" cy="142875"/>
            </a:xfrm>
            <a:custGeom>
              <a:avLst/>
              <a:gdLst/>
              <a:ahLst/>
              <a:cxnLst/>
              <a:rect l="l" t="t" r="r" b="b"/>
              <a:pathLst>
                <a:path w="414019" h="142875">
                  <a:moveTo>
                    <a:pt x="12700" y="129768"/>
                  </a:moveTo>
                  <a:lnTo>
                    <a:pt x="0" y="129768"/>
                  </a:lnTo>
                  <a:lnTo>
                    <a:pt x="0" y="142595"/>
                  </a:lnTo>
                  <a:lnTo>
                    <a:pt x="12700" y="142595"/>
                  </a:lnTo>
                  <a:lnTo>
                    <a:pt x="12700" y="129768"/>
                  </a:lnTo>
                  <a:close/>
                </a:path>
                <a:path w="414019" h="142875">
                  <a:moveTo>
                    <a:pt x="131660" y="12"/>
                  </a:moveTo>
                  <a:lnTo>
                    <a:pt x="118960" y="12"/>
                  </a:lnTo>
                  <a:lnTo>
                    <a:pt x="118935" y="12839"/>
                  </a:lnTo>
                  <a:lnTo>
                    <a:pt x="131635" y="12839"/>
                  </a:lnTo>
                  <a:lnTo>
                    <a:pt x="131660" y="12712"/>
                  </a:lnTo>
                  <a:lnTo>
                    <a:pt x="131660" y="12"/>
                  </a:lnTo>
                  <a:close/>
                </a:path>
                <a:path w="414019" h="142875">
                  <a:moveTo>
                    <a:pt x="413613" y="0"/>
                  </a:moveTo>
                  <a:lnTo>
                    <a:pt x="400951" y="0"/>
                  </a:lnTo>
                  <a:lnTo>
                    <a:pt x="400951" y="12839"/>
                  </a:lnTo>
                  <a:lnTo>
                    <a:pt x="413613" y="12839"/>
                  </a:lnTo>
                  <a:lnTo>
                    <a:pt x="413613" y="0"/>
                  </a:lnTo>
                  <a:close/>
                </a:path>
              </a:pathLst>
            </a:custGeom>
            <a:solidFill>
              <a:srgbClr val="F2F2F2"/>
            </a:solidFill>
          </p:spPr>
          <p:txBody>
            <a:bodyPr wrap="square" lIns="0" tIns="0" rIns="0" bIns="0" rtlCol="0"/>
            <a:lstStyle/>
            <a:p>
              <a:endParaRPr/>
            </a:p>
          </p:txBody>
        </p:sp>
      </p:grpSp>
      <p:grpSp>
        <p:nvGrpSpPr>
          <p:cNvPr id="80" name="object 80"/>
          <p:cNvGrpSpPr/>
          <p:nvPr/>
        </p:nvGrpSpPr>
        <p:grpSpPr>
          <a:xfrm>
            <a:off x="1687474" y="6361053"/>
            <a:ext cx="414020" cy="548005"/>
            <a:chOff x="1687474" y="6361053"/>
            <a:chExt cx="414020" cy="548005"/>
          </a:xfrm>
        </p:grpSpPr>
        <p:sp>
          <p:nvSpPr>
            <p:cNvPr id="81" name="object 81"/>
            <p:cNvSpPr/>
            <p:nvPr/>
          </p:nvSpPr>
          <p:spPr>
            <a:xfrm>
              <a:off x="1687474" y="6361429"/>
              <a:ext cx="414020" cy="547370"/>
            </a:xfrm>
            <a:custGeom>
              <a:avLst/>
              <a:gdLst/>
              <a:ahLst/>
              <a:cxnLst/>
              <a:rect l="l" t="t" r="r" b="b"/>
              <a:pathLst>
                <a:path w="414019" h="547370">
                  <a:moveTo>
                    <a:pt x="294690" y="534670"/>
                  </a:moveTo>
                  <a:lnTo>
                    <a:pt x="12712" y="534670"/>
                  </a:lnTo>
                  <a:lnTo>
                    <a:pt x="12712" y="142240"/>
                  </a:lnTo>
                  <a:lnTo>
                    <a:pt x="12" y="142240"/>
                  </a:lnTo>
                  <a:lnTo>
                    <a:pt x="12" y="534670"/>
                  </a:lnTo>
                  <a:lnTo>
                    <a:pt x="0" y="547370"/>
                  </a:lnTo>
                  <a:lnTo>
                    <a:pt x="294690" y="547370"/>
                  </a:lnTo>
                  <a:lnTo>
                    <a:pt x="294690" y="534670"/>
                  </a:lnTo>
                  <a:close/>
                </a:path>
                <a:path w="414019" h="547370">
                  <a:moveTo>
                    <a:pt x="294690" y="417144"/>
                  </a:moveTo>
                  <a:lnTo>
                    <a:pt x="282003" y="417144"/>
                  </a:lnTo>
                  <a:lnTo>
                    <a:pt x="282003" y="534187"/>
                  </a:lnTo>
                  <a:lnTo>
                    <a:pt x="294690" y="534187"/>
                  </a:lnTo>
                  <a:lnTo>
                    <a:pt x="294690" y="417144"/>
                  </a:lnTo>
                  <a:close/>
                </a:path>
                <a:path w="414019" h="547370">
                  <a:moveTo>
                    <a:pt x="413651" y="0"/>
                  </a:moveTo>
                  <a:lnTo>
                    <a:pt x="131800" y="0"/>
                  </a:lnTo>
                  <a:lnTo>
                    <a:pt x="131800" y="12700"/>
                  </a:lnTo>
                  <a:lnTo>
                    <a:pt x="400964" y="12700"/>
                  </a:lnTo>
                  <a:lnTo>
                    <a:pt x="400964" y="403860"/>
                  </a:lnTo>
                  <a:lnTo>
                    <a:pt x="294716" y="403860"/>
                  </a:lnTo>
                  <a:lnTo>
                    <a:pt x="294716" y="142240"/>
                  </a:lnTo>
                  <a:lnTo>
                    <a:pt x="294716" y="129540"/>
                  </a:lnTo>
                  <a:lnTo>
                    <a:pt x="282028" y="129540"/>
                  </a:lnTo>
                  <a:lnTo>
                    <a:pt x="282028" y="142240"/>
                  </a:lnTo>
                  <a:lnTo>
                    <a:pt x="282028" y="403860"/>
                  </a:lnTo>
                  <a:lnTo>
                    <a:pt x="131673" y="403860"/>
                  </a:lnTo>
                  <a:lnTo>
                    <a:pt x="131673" y="142240"/>
                  </a:lnTo>
                  <a:lnTo>
                    <a:pt x="282028" y="142240"/>
                  </a:lnTo>
                  <a:lnTo>
                    <a:pt x="282028" y="129540"/>
                  </a:lnTo>
                  <a:lnTo>
                    <a:pt x="12827" y="129540"/>
                  </a:lnTo>
                  <a:lnTo>
                    <a:pt x="12827" y="142240"/>
                  </a:lnTo>
                  <a:lnTo>
                    <a:pt x="118973" y="142240"/>
                  </a:lnTo>
                  <a:lnTo>
                    <a:pt x="118973" y="403860"/>
                  </a:lnTo>
                  <a:lnTo>
                    <a:pt x="118973" y="416560"/>
                  </a:lnTo>
                  <a:lnTo>
                    <a:pt x="413651" y="416560"/>
                  </a:lnTo>
                  <a:lnTo>
                    <a:pt x="413651" y="403860"/>
                  </a:lnTo>
                  <a:lnTo>
                    <a:pt x="413651" y="12700"/>
                  </a:lnTo>
                  <a:lnTo>
                    <a:pt x="413651" y="0"/>
                  </a:lnTo>
                  <a:close/>
                </a:path>
              </a:pathLst>
            </a:custGeom>
            <a:solidFill>
              <a:srgbClr val="F7F7F7"/>
            </a:solidFill>
          </p:spPr>
          <p:txBody>
            <a:bodyPr wrap="square" lIns="0" tIns="0" rIns="0" bIns="0" rtlCol="0"/>
            <a:lstStyle/>
            <a:p>
              <a:endParaRPr/>
            </a:p>
          </p:txBody>
        </p:sp>
        <p:pic>
          <p:nvPicPr>
            <p:cNvPr id="82" name="object 82"/>
            <p:cNvPicPr/>
            <p:nvPr/>
          </p:nvPicPr>
          <p:blipFill>
            <a:blip r:embed="rId7" cstate="print"/>
            <a:stretch>
              <a:fillRect/>
            </a:stretch>
          </p:blipFill>
          <p:spPr>
            <a:xfrm>
              <a:off x="1687512" y="6361053"/>
              <a:ext cx="131753" cy="142468"/>
            </a:xfrm>
            <a:prstGeom prst="rect">
              <a:avLst/>
            </a:prstGeom>
          </p:spPr>
        </p:pic>
      </p:grpSp>
      <p:grpSp>
        <p:nvGrpSpPr>
          <p:cNvPr id="83" name="object 83"/>
          <p:cNvGrpSpPr/>
          <p:nvPr/>
        </p:nvGrpSpPr>
        <p:grpSpPr>
          <a:xfrm>
            <a:off x="3735320" y="5970291"/>
            <a:ext cx="696595" cy="952500"/>
            <a:chOff x="3735320" y="5970291"/>
            <a:chExt cx="696595" cy="952500"/>
          </a:xfrm>
        </p:grpSpPr>
        <p:sp>
          <p:nvSpPr>
            <p:cNvPr id="84" name="object 84"/>
            <p:cNvSpPr/>
            <p:nvPr/>
          </p:nvSpPr>
          <p:spPr>
            <a:xfrm>
              <a:off x="3735311" y="5970295"/>
              <a:ext cx="696595" cy="952500"/>
            </a:xfrm>
            <a:custGeom>
              <a:avLst/>
              <a:gdLst/>
              <a:ahLst/>
              <a:cxnLst/>
              <a:rect l="l" t="t" r="r" b="b"/>
              <a:pathLst>
                <a:path w="696595" h="952500">
                  <a:moveTo>
                    <a:pt x="294716" y="142557"/>
                  </a:moveTo>
                  <a:lnTo>
                    <a:pt x="282016" y="142557"/>
                  </a:lnTo>
                  <a:lnTo>
                    <a:pt x="282016" y="404914"/>
                  </a:lnTo>
                  <a:lnTo>
                    <a:pt x="294716" y="404914"/>
                  </a:lnTo>
                  <a:lnTo>
                    <a:pt x="294716" y="142557"/>
                  </a:lnTo>
                  <a:close/>
                </a:path>
                <a:path w="696595" h="952500">
                  <a:moveTo>
                    <a:pt x="577265" y="547052"/>
                  </a:moveTo>
                  <a:lnTo>
                    <a:pt x="564578" y="547052"/>
                  </a:lnTo>
                  <a:lnTo>
                    <a:pt x="564578" y="809434"/>
                  </a:lnTo>
                  <a:lnTo>
                    <a:pt x="577265" y="809434"/>
                  </a:lnTo>
                  <a:lnTo>
                    <a:pt x="577265" y="547052"/>
                  </a:lnTo>
                  <a:close/>
                </a:path>
                <a:path w="696595" h="952500">
                  <a:moveTo>
                    <a:pt x="696214" y="417296"/>
                  </a:moveTo>
                  <a:lnTo>
                    <a:pt x="683501" y="417296"/>
                  </a:lnTo>
                  <a:lnTo>
                    <a:pt x="683501" y="809434"/>
                  </a:lnTo>
                  <a:lnTo>
                    <a:pt x="696214" y="809434"/>
                  </a:lnTo>
                  <a:lnTo>
                    <a:pt x="696214" y="417296"/>
                  </a:lnTo>
                  <a:close/>
                </a:path>
                <a:path w="696595" h="952500">
                  <a:moveTo>
                    <a:pt x="696214" y="404507"/>
                  </a:moveTo>
                  <a:lnTo>
                    <a:pt x="413639" y="404507"/>
                  </a:lnTo>
                  <a:lnTo>
                    <a:pt x="413639" y="405130"/>
                  </a:lnTo>
                  <a:lnTo>
                    <a:pt x="413639" y="417207"/>
                  </a:lnTo>
                  <a:lnTo>
                    <a:pt x="401523" y="417207"/>
                  </a:lnTo>
                  <a:lnTo>
                    <a:pt x="401523" y="417830"/>
                  </a:lnTo>
                  <a:lnTo>
                    <a:pt x="401523" y="534047"/>
                  </a:lnTo>
                  <a:lnTo>
                    <a:pt x="294690" y="534047"/>
                  </a:lnTo>
                  <a:lnTo>
                    <a:pt x="294690" y="534670"/>
                  </a:lnTo>
                  <a:lnTo>
                    <a:pt x="294690" y="546747"/>
                  </a:lnTo>
                  <a:lnTo>
                    <a:pt x="282587" y="546747"/>
                  </a:lnTo>
                  <a:lnTo>
                    <a:pt x="282587" y="534670"/>
                  </a:lnTo>
                  <a:lnTo>
                    <a:pt x="294690" y="534670"/>
                  </a:lnTo>
                  <a:lnTo>
                    <a:pt x="294690" y="534047"/>
                  </a:lnTo>
                  <a:lnTo>
                    <a:pt x="294690" y="417830"/>
                  </a:lnTo>
                  <a:lnTo>
                    <a:pt x="401523" y="417830"/>
                  </a:lnTo>
                  <a:lnTo>
                    <a:pt x="401523" y="417207"/>
                  </a:lnTo>
                  <a:lnTo>
                    <a:pt x="401523" y="405130"/>
                  </a:lnTo>
                  <a:lnTo>
                    <a:pt x="413639" y="405130"/>
                  </a:lnTo>
                  <a:lnTo>
                    <a:pt x="413639" y="404507"/>
                  </a:lnTo>
                  <a:lnTo>
                    <a:pt x="413639" y="12700"/>
                  </a:lnTo>
                  <a:lnTo>
                    <a:pt x="413639" y="0"/>
                  </a:lnTo>
                  <a:lnTo>
                    <a:pt x="400939" y="0"/>
                  </a:lnTo>
                  <a:lnTo>
                    <a:pt x="400939" y="12700"/>
                  </a:lnTo>
                  <a:lnTo>
                    <a:pt x="400939" y="405130"/>
                  </a:lnTo>
                  <a:lnTo>
                    <a:pt x="281990" y="405130"/>
                  </a:lnTo>
                  <a:lnTo>
                    <a:pt x="281990" y="417830"/>
                  </a:lnTo>
                  <a:lnTo>
                    <a:pt x="281990" y="534670"/>
                  </a:lnTo>
                  <a:lnTo>
                    <a:pt x="12712" y="534670"/>
                  </a:lnTo>
                  <a:lnTo>
                    <a:pt x="12712" y="142240"/>
                  </a:lnTo>
                  <a:lnTo>
                    <a:pt x="118960" y="142240"/>
                  </a:lnTo>
                  <a:lnTo>
                    <a:pt x="118960" y="405130"/>
                  </a:lnTo>
                  <a:lnTo>
                    <a:pt x="118960" y="417830"/>
                  </a:lnTo>
                  <a:lnTo>
                    <a:pt x="281990" y="417830"/>
                  </a:lnTo>
                  <a:lnTo>
                    <a:pt x="281990" y="405130"/>
                  </a:lnTo>
                  <a:lnTo>
                    <a:pt x="131660" y="405130"/>
                  </a:lnTo>
                  <a:lnTo>
                    <a:pt x="131660" y="142240"/>
                  </a:lnTo>
                  <a:lnTo>
                    <a:pt x="294716" y="142240"/>
                  </a:lnTo>
                  <a:lnTo>
                    <a:pt x="294716" y="129540"/>
                  </a:lnTo>
                  <a:lnTo>
                    <a:pt x="131660" y="129540"/>
                  </a:lnTo>
                  <a:lnTo>
                    <a:pt x="131660" y="12700"/>
                  </a:lnTo>
                  <a:lnTo>
                    <a:pt x="400939" y="12700"/>
                  </a:lnTo>
                  <a:lnTo>
                    <a:pt x="400939" y="0"/>
                  </a:lnTo>
                  <a:lnTo>
                    <a:pt x="118960" y="0"/>
                  </a:lnTo>
                  <a:lnTo>
                    <a:pt x="118960" y="12700"/>
                  </a:lnTo>
                  <a:lnTo>
                    <a:pt x="118960" y="129540"/>
                  </a:lnTo>
                  <a:lnTo>
                    <a:pt x="25" y="129540"/>
                  </a:lnTo>
                  <a:lnTo>
                    <a:pt x="25" y="142240"/>
                  </a:lnTo>
                  <a:lnTo>
                    <a:pt x="12" y="534670"/>
                  </a:lnTo>
                  <a:lnTo>
                    <a:pt x="0" y="547370"/>
                  </a:lnTo>
                  <a:lnTo>
                    <a:pt x="282575" y="547370"/>
                  </a:lnTo>
                  <a:lnTo>
                    <a:pt x="282575" y="939177"/>
                  </a:lnTo>
                  <a:lnTo>
                    <a:pt x="282562" y="951877"/>
                  </a:lnTo>
                  <a:lnTo>
                    <a:pt x="577240" y="951877"/>
                  </a:lnTo>
                  <a:lnTo>
                    <a:pt x="577240" y="939177"/>
                  </a:lnTo>
                  <a:lnTo>
                    <a:pt x="577240" y="822337"/>
                  </a:lnTo>
                  <a:lnTo>
                    <a:pt x="696214" y="822337"/>
                  </a:lnTo>
                  <a:lnTo>
                    <a:pt x="696214" y="809637"/>
                  </a:lnTo>
                  <a:lnTo>
                    <a:pt x="564553" y="809637"/>
                  </a:lnTo>
                  <a:lnTo>
                    <a:pt x="564553" y="822337"/>
                  </a:lnTo>
                  <a:lnTo>
                    <a:pt x="564553" y="939177"/>
                  </a:lnTo>
                  <a:lnTo>
                    <a:pt x="295275" y="939177"/>
                  </a:lnTo>
                  <a:lnTo>
                    <a:pt x="295275" y="546747"/>
                  </a:lnTo>
                  <a:lnTo>
                    <a:pt x="401523" y="546747"/>
                  </a:lnTo>
                  <a:lnTo>
                    <a:pt x="401523" y="809637"/>
                  </a:lnTo>
                  <a:lnTo>
                    <a:pt x="401523" y="822337"/>
                  </a:lnTo>
                  <a:lnTo>
                    <a:pt x="564553" y="822337"/>
                  </a:lnTo>
                  <a:lnTo>
                    <a:pt x="564553" y="809637"/>
                  </a:lnTo>
                  <a:lnTo>
                    <a:pt x="414223" y="809637"/>
                  </a:lnTo>
                  <a:lnTo>
                    <a:pt x="414223" y="546747"/>
                  </a:lnTo>
                  <a:lnTo>
                    <a:pt x="577265" y="546747"/>
                  </a:lnTo>
                  <a:lnTo>
                    <a:pt x="577265" y="534047"/>
                  </a:lnTo>
                  <a:lnTo>
                    <a:pt x="414223" y="534047"/>
                  </a:lnTo>
                  <a:lnTo>
                    <a:pt x="414223" y="417207"/>
                  </a:lnTo>
                  <a:lnTo>
                    <a:pt x="696214" y="417207"/>
                  </a:lnTo>
                  <a:lnTo>
                    <a:pt x="696214" y="404507"/>
                  </a:lnTo>
                  <a:close/>
                </a:path>
              </a:pathLst>
            </a:custGeom>
            <a:solidFill>
              <a:srgbClr val="F7F7F7"/>
            </a:solidFill>
          </p:spPr>
          <p:txBody>
            <a:bodyPr wrap="square" lIns="0" tIns="0" rIns="0" bIns="0" rtlCol="0"/>
            <a:lstStyle/>
            <a:p>
              <a:endParaRPr/>
            </a:p>
          </p:txBody>
        </p:sp>
        <p:sp>
          <p:nvSpPr>
            <p:cNvPr id="85" name="object 85"/>
            <p:cNvSpPr/>
            <p:nvPr/>
          </p:nvSpPr>
          <p:spPr>
            <a:xfrm>
              <a:off x="4017873" y="6374892"/>
              <a:ext cx="131445" cy="142875"/>
            </a:xfrm>
            <a:custGeom>
              <a:avLst/>
              <a:gdLst/>
              <a:ahLst/>
              <a:cxnLst/>
              <a:rect l="l" t="t" r="r" b="b"/>
              <a:pathLst>
                <a:path w="131445" h="142875">
                  <a:moveTo>
                    <a:pt x="12103" y="129755"/>
                  </a:moveTo>
                  <a:lnTo>
                    <a:pt x="0" y="129755"/>
                  </a:lnTo>
                  <a:lnTo>
                    <a:pt x="0" y="142760"/>
                  </a:lnTo>
                  <a:lnTo>
                    <a:pt x="12103" y="142760"/>
                  </a:lnTo>
                  <a:lnTo>
                    <a:pt x="12103" y="129755"/>
                  </a:lnTo>
                  <a:close/>
                </a:path>
                <a:path w="131445" h="142875">
                  <a:moveTo>
                    <a:pt x="131064" y="0"/>
                  </a:moveTo>
                  <a:lnTo>
                    <a:pt x="118948" y="0"/>
                  </a:lnTo>
                  <a:lnTo>
                    <a:pt x="118948" y="13017"/>
                  </a:lnTo>
                  <a:lnTo>
                    <a:pt x="131064" y="13017"/>
                  </a:lnTo>
                  <a:lnTo>
                    <a:pt x="131064" y="0"/>
                  </a:lnTo>
                  <a:close/>
                </a:path>
              </a:pathLst>
            </a:custGeom>
            <a:solidFill>
              <a:srgbClr val="F2F2F2"/>
            </a:solidFill>
          </p:spPr>
          <p:txBody>
            <a:bodyPr wrap="square" lIns="0" tIns="0" rIns="0" bIns="0" rtlCol="0"/>
            <a:lstStyle/>
            <a:p>
              <a:endParaRPr/>
            </a:p>
          </p:txBody>
        </p:sp>
      </p:grpSp>
      <p:sp>
        <p:nvSpPr>
          <p:cNvPr id="86" name="object 86"/>
          <p:cNvSpPr/>
          <p:nvPr/>
        </p:nvSpPr>
        <p:spPr>
          <a:xfrm>
            <a:off x="4982438" y="6649656"/>
            <a:ext cx="414020" cy="547370"/>
          </a:xfrm>
          <a:custGeom>
            <a:avLst/>
            <a:gdLst/>
            <a:ahLst/>
            <a:cxnLst/>
            <a:rect l="l" t="t" r="r" b="b"/>
            <a:pathLst>
              <a:path w="414020" h="547370">
                <a:moveTo>
                  <a:pt x="413639" y="405130"/>
                </a:moveTo>
                <a:lnTo>
                  <a:pt x="294703" y="405130"/>
                </a:lnTo>
                <a:lnTo>
                  <a:pt x="294703" y="142240"/>
                </a:lnTo>
                <a:lnTo>
                  <a:pt x="294703" y="129540"/>
                </a:lnTo>
                <a:lnTo>
                  <a:pt x="282003" y="129540"/>
                </a:lnTo>
                <a:lnTo>
                  <a:pt x="282003" y="142240"/>
                </a:lnTo>
                <a:lnTo>
                  <a:pt x="282003" y="405130"/>
                </a:lnTo>
                <a:lnTo>
                  <a:pt x="281978" y="417830"/>
                </a:lnTo>
                <a:lnTo>
                  <a:pt x="281978" y="534670"/>
                </a:lnTo>
                <a:lnTo>
                  <a:pt x="12712" y="534670"/>
                </a:lnTo>
                <a:lnTo>
                  <a:pt x="12712" y="142240"/>
                </a:lnTo>
                <a:lnTo>
                  <a:pt x="118960" y="142240"/>
                </a:lnTo>
                <a:lnTo>
                  <a:pt x="118960" y="405130"/>
                </a:lnTo>
                <a:lnTo>
                  <a:pt x="118960" y="417830"/>
                </a:lnTo>
                <a:lnTo>
                  <a:pt x="281978" y="417830"/>
                </a:lnTo>
                <a:lnTo>
                  <a:pt x="281978" y="405130"/>
                </a:lnTo>
                <a:lnTo>
                  <a:pt x="131660" y="405130"/>
                </a:lnTo>
                <a:lnTo>
                  <a:pt x="131660" y="142240"/>
                </a:lnTo>
                <a:lnTo>
                  <a:pt x="282003" y="142240"/>
                </a:lnTo>
                <a:lnTo>
                  <a:pt x="282003" y="129540"/>
                </a:lnTo>
                <a:lnTo>
                  <a:pt x="131660" y="129540"/>
                </a:lnTo>
                <a:lnTo>
                  <a:pt x="131660" y="12700"/>
                </a:lnTo>
                <a:lnTo>
                  <a:pt x="400939" y="12700"/>
                </a:lnTo>
                <a:lnTo>
                  <a:pt x="400939" y="0"/>
                </a:lnTo>
                <a:lnTo>
                  <a:pt x="118960" y="0"/>
                </a:lnTo>
                <a:lnTo>
                  <a:pt x="118960" y="12700"/>
                </a:lnTo>
                <a:lnTo>
                  <a:pt x="118960" y="129540"/>
                </a:lnTo>
                <a:lnTo>
                  <a:pt x="25" y="129540"/>
                </a:lnTo>
                <a:lnTo>
                  <a:pt x="25" y="142240"/>
                </a:lnTo>
                <a:lnTo>
                  <a:pt x="12" y="534670"/>
                </a:lnTo>
                <a:lnTo>
                  <a:pt x="0" y="547370"/>
                </a:lnTo>
                <a:lnTo>
                  <a:pt x="294678" y="547370"/>
                </a:lnTo>
                <a:lnTo>
                  <a:pt x="294678" y="534670"/>
                </a:lnTo>
                <a:lnTo>
                  <a:pt x="294678" y="417830"/>
                </a:lnTo>
                <a:lnTo>
                  <a:pt x="413639" y="417830"/>
                </a:lnTo>
                <a:lnTo>
                  <a:pt x="413639" y="405130"/>
                </a:lnTo>
                <a:close/>
              </a:path>
              <a:path w="414020" h="547370">
                <a:moveTo>
                  <a:pt x="413639" y="12801"/>
                </a:moveTo>
                <a:lnTo>
                  <a:pt x="400939" y="12801"/>
                </a:lnTo>
                <a:lnTo>
                  <a:pt x="400939" y="404914"/>
                </a:lnTo>
                <a:lnTo>
                  <a:pt x="413639" y="404914"/>
                </a:lnTo>
                <a:lnTo>
                  <a:pt x="413639" y="12801"/>
                </a:lnTo>
                <a:close/>
              </a:path>
            </a:pathLst>
          </a:custGeom>
          <a:solidFill>
            <a:srgbClr val="F7F7F7"/>
          </a:solidFill>
        </p:spPr>
        <p:txBody>
          <a:bodyPr wrap="square" lIns="0" tIns="0" rIns="0" bIns="0" rtlCol="0"/>
          <a:lstStyle/>
          <a:p>
            <a:endParaRPr/>
          </a:p>
        </p:txBody>
      </p:sp>
      <p:sp>
        <p:nvSpPr>
          <p:cNvPr id="87" name="object 87"/>
          <p:cNvSpPr/>
          <p:nvPr/>
        </p:nvSpPr>
        <p:spPr>
          <a:xfrm>
            <a:off x="3053372" y="6101029"/>
            <a:ext cx="414020" cy="547370"/>
          </a:xfrm>
          <a:custGeom>
            <a:avLst/>
            <a:gdLst/>
            <a:ahLst/>
            <a:cxnLst/>
            <a:rect l="l" t="t" r="r" b="b"/>
            <a:pathLst>
              <a:path w="414020" h="547370">
                <a:moveTo>
                  <a:pt x="294703" y="142557"/>
                </a:moveTo>
                <a:lnTo>
                  <a:pt x="282003" y="142557"/>
                </a:lnTo>
                <a:lnTo>
                  <a:pt x="282016" y="404926"/>
                </a:lnTo>
                <a:lnTo>
                  <a:pt x="294703" y="404926"/>
                </a:lnTo>
                <a:lnTo>
                  <a:pt x="294703" y="142557"/>
                </a:lnTo>
                <a:close/>
              </a:path>
              <a:path w="414020" h="547370">
                <a:moveTo>
                  <a:pt x="413651" y="12801"/>
                </a:moveTo>
                <a:lnTo>
                  <a:pt x="400939" y="12801"/>
                </a:lnTo>
                <a:lnTo>
                  <a:pt x="400939" y="404926"/>
                </a:lnTo>
                <a:lnTo>
                  <a:pt x="413651" y="404926"/>
                </a:lnTo>
                <a:lnTo>
                  <a:pt x="413651" y="12801"/>
                </a:lnTo>
                <a:close/>
              </a:path>
              <a:path w="414020" h="547370">
                <a:moveTo>
                  <a:pt x="413651" y="0"/>
                </a:moveTo>
                <a:lnTo>
                  <a:pt x="118960" y="0"/>
                </a:lnTo>
                <a:lnTo>
                  <a:pt x="118960" y="12700"/>
                </a:lnTo>
                <a:lnTo>
                  <a:pt x="118960" y="129540"/>
                </a:lnTo>
                <a:lnTo>
                  <a:pt x="25" y="129540"/>
                </a:lnTo>
                <a:lnTo>
                  <a:pt x="25" y="142240"/>
                </a:lnTo>
                <a:lnTo>
                  <a:pt x="0" y="534670"/>
                </a:lnTo>
                <a:lnTo>
                  <a:pt x="12687" y="534670"/>
                </a:lnTo>
                <a:lnTo>
                  <a:pt x="12687" y="547370"/>
                </a:lnTo>
                <a:lnTo>
                  <a:pt x="294678" y="547370"/>
                </a:lnTo>
                <a:lnTo>
                  <a:pt x="294678" y="534670"/>
                </a:lnTo>
                <a:lnTo>
                  <a:pt x="294678" y="417830"/>
                </a:lnTo>
                <a:lnTo>
                  <a:pt x="413651" y="417830"/>
                </a:lnTo>
                <a:lnTo>
                  <a:pt x="413651" y="405130"/>
                </a:lnTo>
                <a:lnTo>
                  <a:pt x="281978" y="405130"/>
                </a:lnTo>
                <a:lnTo>
                  <a:pt x="281978" y="417830"/>
                </a:lnTo>
                <a:lnTo>
                  <a:pt x="281978" y="534670"/>
                </a:lnTo>
                <a:lnTo>
                  <a:pt x="12700" y="534670"/>
                </a:lnTo>
                <a:lnTo>
                  <a:pt x="12700" y="142240"/>
                </a:lnTo>
                <a:lnTo>
                  <a:pt x="118960" y="142240"/>
                </a:lnTo>
                <a:lnTo>
                  <a:pt x="118960" y="405130"/>
                </a:lnTo>
                <a:lnTo>
                  <a:pt x="118960" y="417830"/>
                </a:lnTo>
                <a:lnTo>
                  <a:pt x="281978" y="417830"/>
                </a:lnTo>
                <a:lnTo>
                  <a:pt x="281978" y="405130"/>
                </a:lnTo>
                <a:lnTo>
                  <a:pt x="131660" y="405130"/>
                </a:lnTo>
                <a:lnTo>
                  <a:pt x="131660" y="142240"/>
                </a:lnTo>
                <a:lnTo>
                  <a:pt x="294703" y="142240"/>
                </a:lnTo>
                <a:lnTo>
                  <a:pt x="294703" y="129540"/>
                </a:lnTo>
                <a:lnTo>
                  <a:pt x="131660" y="129540"/>
                </a:lnTo>
                <a:lnTo>
                  <a:pt x="131660" y="12700"/>
                </a:lnTo>
                <a:lnTo>
                  <a:pt x="413651" y="12700"/>
                </a:lnTo>
                <a:lnTo>
                  <a:pt x="413651" y="0"/>
                </a:lnTo>
                <a:close/>
              </a:path>
            </a:pathLst>
          </a:custGeom>
          <a:solidFill>
            <a:srgbClr val="F7F7F7"/>
          </a:solidFill>
        </p:spPr>
        <p:txBody>
          <a:bodyPr wrap="square" lIns="0" tIns="0" rIns="0" bIns="0" rtlCol="0"/>
          <a:lstStyle/>
          <a:p>
            <a:endParaRPr/>
          </a:p>
        </p:txBody>
      </p:sp>
      <p:sp>
        <p:nvSpPr>
          <p:cNvPr id="88" name="object 88"/>
          <p:cNvSpPr/>
          <p:nvPr/>
        </p:nvSpPr>
        <p:spPr>
          <a:xfrm>
            <a:off x="2370518" y="6230658"/>
            <a:ext cx="414020" cy="547370"/>
          </a:xfrm>
          <a:custGeom>
            <a:avLst/>
            <a:gdLst/>
            <a:ahLst/>
            <a:cxnLst/>
            <a:rect l="l" t="t" r="r" b="b"/>
            <a:pathLst>
              <a:path w="414019" h="547370">
                <a:moveTo>
                  <a:pt x="294716" y="142544"/>
                </a:moveTo>
                <a:lnTo>
                  <a:pt x="282016" y="142544"/>
                </a:lnTo>
                <a:lnTo>
                  <a:pt x="282016" y="404914"/>
                </a:lnTo>
                <a:lnTo>
                  <a:pt x="294716" y="404914"/>
                </a:lnTo>
                <a:lnTo>
                  <a:pt x="294716" y="142544"/>
                </a:lnTo>
                <a:close/>
              </a:path>
              <a:path w="414019" h="547370">
                <a:moveTo>
                  <a:pt x="413639" y="12788"/>
                </a:moveTo>
                <a:lnTo>
                  <a:pt x="400939" y="12788"/>
                </a:lnTo>
                <a:lnTo>
                  <a:pt x="400939" y="404914"/>
                </a:lnTo>
                <a:lnTo>
                  <a:pt x="413639" y="404914"/>
                </a:lnTo>
                <a:lnTo>
                  <a:pt x="413639" y="12788"/>
                </a:lnTo>
                <a:close/>
              </a:path>
              <a:path w="414019" h="547370">
                <a:moveTo>
                  <a:pt x="413639" y="0"/>
                </a:moveTo>
                <a:lnTo>
                  <a:pt x="118960" y="0"/>
                </a:lnTo>
                <a:lnTo>
                  <a:pt x="118960" y="12700"/>
                </a:lnTo>
                <a:lnTo>
                  <a:pt x="118960" y="129540"/>
                </a:lnTo>
                <a:lnTo>
                  <a:pt x="38" y="129540"/>
                </a:lnTo>
                <a:lnTo>
                  <a:pt x="38" y="142240"/>
                </a:lnTo>
                <a:lnTo>
                  <a:pt x="12" y="534670"/>
                </a:lnTo>
                <a:lnTo>
                  <a:pt x="0" y="547370"/>
                </a:lnTo>
                <a:lnTo>
                  <a:pt x="281927" y="547370"/>
                </a:lnTo>
                <a:lnTo>
                  <a:pt x="281927" y="534670"/>
                </a:lnTo>
                <a:lnTo>
                  <a:pt x="12712" y="534670"/>
                </a:lnTo>
                <a:lnTo>
                  <a:pt x="12712" y="142240"/>
                </a:lnTo>
                <a:lnTo>
                  <a:pt x="118960" y="142240"/>
                </a:lnTo>
                <a:lnTo>
                  <a:pt x="118960" y="405130"/>
                </a:lnTo>
                <a:lnTo>
                  <a:pt x="118960" y="417830"/>
                </a:lnTo>
                <a:lnTo>
                  <a:pt x="281990" y="417830"/>
                </a:lnTo>
                <a:lnTo>
                  <a:pt x="281990" y="534670"/>
                </a:lnTo>
                <a:lnTo>
                  <a:pt x="294690" y="534670"/>
                </a:lnTo>
                <a:lnTo>
                  <a:pt x="294690" y="417830"/>
                </a:lnTo>
                <a:lnTo>
                  <a:pt x="400862" y="417830"/>
                </a:lnTo>
                <a:lnTo>
                  <a:pt x="400862" y="405130"/>
                </a:lnTo>
                <a:lnTo>
                  <a:pt x="131660" y="405130"/>
                </a:lnTo>
                <a:lnTo>
                  <a:pt x="131660" y="142240"/>
                </a:lnTo>
                <a:lnTo>
                  <a:pt x="294716" y="142240"/>
                </a:lnTo>
                <a:lnTo>
                  <a:pt x="294716" y="129540"/>
                </a:lnTo>
                <a:lnTo>
                  <a:pt x="131660" y="129540"/>
                </a:lnTo>
                <a:lnTo>
                  <a:pt x="131660" y="12700"/>
                </a:lnTo>
                <a:lnTo>
                  <a:pt x="413639" y="12700"/>
                </a:lnTo>
                <a:lnTo>
                  <a:pt x="413639" y="0"/>
                </a:lnTo>
                <a:close/>
              </a:path>
            </a:pathLst>
          </a:custGeom>
          <a:solidFill>
            <a:srgbClr val="F7F7F7"/>
          </a:solidFill>
        </p:spPr>
        <p:txBody>
          <a:bodyPr wrap="square" lIns="0" tIns="0" rIns="0" bIns="0" rtlCol="0"/>
          <a:lstStyle/>
          <a:p>
            <a:endParaRPr/>
          </a:p>
        </p:txBody>
      </p:sp>
      <p:grpSp>
        <p:nvGrpSpPr>
          <p:cNvPr id="89" name="object 89"/>
          <p:cNvGrpSpPr/>
          <p:nvPr/>
        </p:nvGrpSpPr>
        <p:grpSpPr>
          <a:xfrm>
            <a:off x="2652420" y="6635590"/>
            <a:ext cx="414020" cy="547370"/>
            <a:chOff x="2652420" y="6635590"/>
            <a:chExt cx="414020" cy="547370"/>
          </a:xfrm>
        </p:grpSpPr>
        <p:sp>
          <p:nvSpPr>
            <p:cNvPr id="90" name="object 90"/>
            <p:cNvSpPr/>
            <p:nvPr/>
          </p:nvSpPr>
          <p:spPr>
            <a:xfrm>
              <a:off x="2652420" y="6635597"/>
              <a:ext cx="414020" cy="547370"/>
            </a:xfrm>
            <a:custGeom>
              <a:avLst/>
              <a:gdLst/>
              <a:ahLst/>
              <a:cxnLst/>
              <a:rect l="l" t="t" r="r" b="b"/>
              <a:pathLst>
                <a:path w="414019" h="547370">
                  <a:moveTo>
                    <a:pt x="400939" y="0"/>
                  </a:moveTo>
                  <a:lnTo>
                    <a:pt x="131737" y="0"/>
                  </a:lnTo>
                  <a:lnTo>
                    <a:pt x="131737" y="12700"/>
                  </a:lnTo>
                  <a:lnTo>
                    <a:pt x="400939" y="12700"/>
                  </a:lnTo>
                  <a:lnTo>
                    <a:pt x="400939" y="0"/>
                  </a:lnTo>
                  <a:close/>
                </a:path>
                <a:path w="414019" h="547370">
                  <a:moveTo>
                    <a:pt x="413639" y="405130"/>
                  </a:moveTo>
                  <a:lnTo>
                    <a:pt x="294716" y="405130"/>
                  </a:lnTo>
                  <a:lnTo>
                    <a:pt x="294716" y="142240"/>
                  </a:lnTo>
                  <a:lnTo>
                    <a:pt x="294716" y="129540"/>
                  </a:lnTo>
                  <a:lnTo>
                    <a:pt x="282003" y="129540"/>
                  </a:lnTo>
                  <a:lnTo>
                    <a:pt x="282003" y="142240"/>
                  </a:lnTo>
                  <a:lnTo>
                    <a:pt x="282003" y="405130"/>
                  </a:lnTo>
                  <a:lnTo>
                    <a:pt x="131660" y="405130"/>
                  </a:lnTo>
                  <a:lnTo>
                    <a:pt x="131660" y="142240"/>
                  </a:lnTo>
                  <a:lnTo>
                    <a:pt x="282003" y="142240"/>
                  </a:lnTo>
                  <a:lnTo>
                    <a:pt x="282003" y="129540"/>
                  </a:lnTo>
                  <a:lnTo>
                    <a:pt x="131660" y="129540"/>
                  </a:lnTo>
                  <a:lnTo>
                    <a:pt x="131660" y="12700"/>
                  </a:lnTo>
                  <a:lnTo>
                    <a:pt x="118960" y="12700"/>
                  </a:lnTo>
                  <a:lnTo>
                    <a:pt x="118960" y="129540"/>
                  </a:lnTo>
                  <a:lnTo>
                    <a:pt x="12788" y="129540"/>
                  </a:lnTo>
                  <a:lnTo>
                    <a:pt x="12788" y="142240"/>
                  </a:lnTo>
                  <a:lnTo>
                    <a:pt x="118960" y="142240"/>
                  </a:lnTo>
                  <a:lnTo>
                    <a:pt x="118960" y="405130"/>
                  </a:lnTo>
                  <a:lnTo>
                    <a:pt x="118960" y="417830"/>
                  </a:lnTo>
                  <a:lnTo>
                    <a:pt x="281978" y="417830"/>
                  </a:lnTo>
                  <a:lnTo>
                    <a:pt x="281978" y="534670"/>
                  </a:lnTo>
                  <a:lnTo>
                    <a:pt x="12712" y="534670"/>
                  </a:lnTo>
                  <a:lnTo>
                    <a:pt x="12712" y="142240"/>
                  </a:lnTo>
                  <a:lnTo>
                    <a:pt x="12" y="142240"/>
                  </a:lnTo>
                  <a:lnTo>
                    <a:pt x="12" y="534670"/>
                  </a:lnTo>
                  <a:lnTo>
                    <a:pt x="0" y="547370"/>
                  </a:lnTo>
                  <a:lnTo>
                    <a:pt x="294690" y="547370"/>
                  </a:lnTo>
                  <a:lnTo>
                    <a:pt x="294690" y="534670"/>
                  </a:lnTo>
                  <a:lnTo>
                    <a:pt x="294690" y="417830"/>
                  </a:lnTo>
                  <a:lnTo>
                    <a:pt x="413639" y="417830"/>
                  </a:lnTo>
                  <a:lnTo>
                    <a:pt x="413639" y="405130"/>
                  </a:lnTo>
                  <a:close/>
                </a:path>
                <a:path w="414019" h="547370">
                  <a:moveTo>
                    <a:pt x="413639" y="12801"/>
                  </a:moveTo>
                  <a:lnTo>
                    <a:pt x="400939" y="12801"/>
                  </a:lnTo>
                  <a:lnTo>
                    <a:pt x="400951" y="404914"/>
                  </a:lnTo>
                  <a:lnTo>
                    <a:pt x="413639" y="404914"/>
                  </a:lnTo>
                  <a:lnTo>
                    <a:pt x="413639" y="12801"/>
                  </a:lnTo>
                  <a:close/>
                </a:path>
              </a:pathLst>
            </a:custGeom>
            <a:solidFill>
              <a:srgbClr val="F7F7F7"/>
            </a:solidFill>
          </p:spPr>
          <p:txBody>
            <a:bodyPr wrap="square" lIns="0" tIns="0" rIns="0" bIns="0" rtlCol="0"/>
            <a:lstStyle/>
            <a:p>
              <a:endParaRPr/>
            </a:p>
          </p:txBody>
        </p:sp>
        <p:sp>
          <p:nvSpPr>
            <p:cNvPr id="91" name="object 91"/>
            <p:cNvSpPr/>
            <p:nvPr/>
          </p:nvSpPr>
          <p:spPr>
            <a:xfrm>
              <a:off x="2652445" y="6635699"/>
              <a:ext cx="414020" cy="142875"/>
            </a:xfrm>
            <a:custGeom>
              <a:avLst/>
              <a:gdLst/>
              <a:ahLst/>
              <a:cxnLst/>
              <a:rect l="l" t="t" r="r" b="b"/>
              <a:pathLst>
                <a:path w="414019" h="142875">
                  <a:moveTo>
                    <a:pt x="12763" y="129755"/>
                  </a:moveTo>
                  <a:lnTo>
                    <a:pt x="0" y="129755"/>
                  </a:lnTo>
                  <a:lnTo>
                    <a:pt x="0" y="142328"/>
                  </a:lnTo>
                  <a:lnTo>
                    <a:pt x="12763" y="142328"/>
                  </a:lnTo>
                  <a:lnTo>
                    <a:pt x="12763" y="129755"/>
                  </a:lnTo>
                  <a:close/>
                </a:path>
                <a:path w="414019" h="142875">
                  <a:moveTo>
                    <a:pt x="131711" y="0"/>
                  </a:moveTo>
                  <a:lnTo>
                    <a:pt x="118935" y="0"/>
                  </a:lnTo>
                  <a:lnTo>
                    <a:pt x="118935" y="12573"/>
                  </a:lnTo>
                  <a:lnTo>
                    <a:pt x="131711" y="12573"/>
                  </a:lnTo>
                  <a:lnTo>
                    <a:pt x="131711" y="0"/>
                  </a:lnTo>
                  <a:close/>
                </a:path>
                <a:path w="414019" h="142875">
                  <a:moveTo>
                    <a:pt x="413613" y="0"/>
                  </a:moveTo>
                  <a:lnTo>
                    <a:pt x="400913" y="0"/>
                  </a:lnTo>
                  <a:lnTo>
                    <a:pt x="400913" y="12700"/>
                  </a:lnTo>
                  <a:lnTo>
                    <a:pt x="413613" y="12700"/>
                  </a:lnTo>
                  <a:lnTo>
                    <a:pt x="413613" y="0"/>
                  </a:lnTo>
                  <a:close/>
                </a:path>
              </a:pathLst>
            </a:custGeom>
            <a:solidFill>
              <a:srgbClr val="F2F2F2"/>
            </a:solidFill>
          </p:spPr>
          <p:txBody>
            <a:bodyPr wrap="square" lIns="0" tIns="0" rIns="0" bIns="0" rtlCol="0"/>
            <a:lstStyle/>
            <a:p>
              <a:endParaRPr/>
            </a:p>
          </p:txBody>
        </p:sp>
      </p:grpSp>
      <p:sp>
        <p:nvSpPr>
          <p:cNvPr id="92" name="object 92"/>
          <p:cNvSpPr/>
          <p:nvPr/>
        </p:nvSpPr>
        <p:spPr>
          <a:xfrm>
            <a:off x="7031012" y="6260147"/>
            <a:ext cx="414020" cy="547370"/>
          </a:xfrm>
          <a:custGeom>
            <a:avLst/>
            <a:gdLst/>
            <a:ahLst/>
            <a:cxnLst/>
            <a:rect l="l" t="t" r="r" b="b"/>
            <a:pathLst>
              <a:path w="414020" h="547370">
                <a:moveTo>
                  <a:pt x="413639" y="12801"/>
                </a:moveTo>
                <a:lnTo>
                  <a:pt x="400939" y="12801"/>
                </a:lnTo>
                <a:lnTo>
                  <a:pt x="400939" y="404914"/>
                </a:lnTo>
                <a:lnTo>
                  <a:pt x="413639" y="404914"/>
                </a:lnTo>
                <a:lnTo>
                  <a:pt x="413639" y="12801"/>
                </a:lnTo>
                <a:close/>
              </a:path>
              <a:path w="414020" h="547370">
                <a:moveTo>
                  <a:pt x="413639" y="0"/>
                </a:moveTo>
                <a:lnTo>
                  <a:pt x="118960" y="0"/>
                </a:lnTo>
                <a:lnTo>
                  <a:pt x="118960" y="12700"/>
                </a:lnTo>
                <a:lnTo>
                  <a:pt x="118960" y="129540"/>
                </a:lnTo>
                <a:lnTo>
                  <a:pt x="25" y="129540"/>
                </a:lnTo>
                <a:lnTo>
                  <a:pt x="25" y="142240"/>
                </a:lnTo>
                <a:lnTo>
                  <a:pt x="12" y="534670"/>
                </a:lnTo>
                <a:lnTo>
                  <a:pt x="0" y="547370"/>
                </a:lnTo>
                <a:lnTo>
                  <a:pt x="282016" y="547370"/>
                </a:lnTo>
                <a:lnTo>
                  <a:pt x="282016" y="534670"/>
                </a:lnTo>
                <a:lnTo>
                  <a:pt x="294690" y="534670"/>
                </a:lnTo>
                <a:lnTo>
                  <a:pt x="294690" y="417830"/>
                </a:lnTo>
                <a:lnTo>
                  <a:pt x="400939" y="417830"/>
                </a:lnTo>
                <a:lnTo>
                  <a:pt x="400939" y="405130"/>
                </a:lnTo>
                <a:lnTo>
                  <a:pt x="294716" y="405130"/>
                </a:lnTo>
                <a:lnTo>
                  <a:pt x="294716" y="142240"/>
                </a:lnTo>
                <a:lnTo>
                  <a:pt x="294716" y="129540"/>
                </a:lnTo>
                <a:lnTo>
                  <a:pt x="282016" y="129540"/>
                </a:lnTo>
                <a:lnTo>
                  <a:pt x="282016" y="142240"/>
                </a:lnTo>
                <a:lnTo>
                  <a:pt x="282016" y="405130"/>
                </a:lnTo>
                <a:lnTo>
                  <a:pt x="281990" y="417830"/>
                </a:lnTo>
                <a:lnTo>
                  <a:pt x="281990" y="534670"/>
                </a:lnTo>
                <a:lnTo>
                  <a:pt x="12712" y="534670"/>
                </a:lnTo>
                <a:lnTo>
                  <a:pt x="12712" y="142240"/>
                </a:lnTo>
                <a:lnTo>
                  <a:pt x="118960" y="142240"/>
                </a:lnTo>
                <a:lnTo>
                  <a:pt x="118960" y="405130"/>
                </a:lnTo>
                <a:lnTo>
                  <a:pt x="118960" y="417830"/>
                </a:lnTo>
                <a:lnTo>
                  <a:pt x="281990" y="417830"/>
                </a:lnTo>
                <a:lnTo>
                  <a:pt x="281990" y="405130"/>
                </a:lnTo>
                <a:lnTo>
                  <a:pt x="131660" y="405130"/>
                </a:lnTo>
                <a:lnTo>
                  <a:pt x="131660" y="142240"/>
                </a:lnTo>
                <a:lnTo>
                  <a:pt x="282016" y="142240"/>
                </a:lnTo>
                <a:lnTo>
                  <a:pt x="282016" y="129540"/>
                </a:lnTo>
                <a:lnTo>
                  <a:pt x="131660" y="129540"/>
                </a:lnTo>
                <a:lnTo>
                  <a:pt x="131660" y="12700"/>
                </a:lnTo>
                <a:lnTo>
                  <a:pt x="413639" y="12700"/>
                </a:lnTo>
                <a:lnTo>
                  <a:pt x="413639" y="0"/>
                </a:lnTo>
                <a:close/>
              </a:path>
            </a:pathLst>
          </a:custGeom>
          <a:solidFill>
            <a:srgbClr val="F7F7F7"/>
          </a:solidFill>
        </p:spPr>
        <p:txBody>
          <a:bodyPr wrap="square" lIns="0" tIns="0" rIns="0" bIns="0" rtlCol="0"/>
          <a:lstStyle/>
          <a:p>
            <a:endParaRPr/>
          </a:p>
        </p:txBody>
      </p:sp>
      <p:sp>
        <p:nvSpPr>
          <p:cNvPr id="93" name="object 93"/>
          <p:cNvSpPr/>
          <p:nvPr/>
        </p:nvSpPr>
        <p:spPr>
          <a:xfrm>
            <a:off x="6348184" y="6390017"/>
            <a:ext cx="414020" cy="547370"/>
          </a:xfrm>
          <a:custGeom>
            <a:avLst/>
            <a:gdLst/>
            <a:ahLst/>
            <a:cxnLst/>
            <a:rect l="l" t="t" r="r" b="b"/>
            <a:pathLst>
              <a:path w="414020" h="547370">
                <a:moveTo>
                  <a:pt x="413651" y="12801"/>
                </a:moveTo>
                <a:lnTo>
                  <a:pt x="400951" y="12801"/>
                </a:lnTo>
                <a:lnTo>
                  <a:pt x="400951" y="404914"/>
                </a:lnTo>
                <a:lnTo>
                  <a:pt x="413651" y="404914"/>
                </a:lnTo>
                <a:lnTo>
                  <a:pt x="413651" y="12801"/>
                </a:lnTo>
                <a:close/>
              </a:path>
              <a:path w="414020" h="547370">
                <a:moveTo>
                  <a:pt x="413651" y="0"/>
                </a:moveTo>
                <a:lnTo>
                  <a:pt x="118960" y="0"/>
                </a:lnTo>
                <a:lnTo>
                  <a:pt x="118960" y="12700"/>
                </a:lnTo>
                <a:lnTo>
                  <a:pt x="118960" y="129540"/>
                </a:lnTo>
                <a:lnTo>
                  <a:pt x="25" y="129540"/>
                </a:lnTo>
                <a:lnTo>
                  <a:pt x="25" y="142240"/>
                </a:lnTo>
                <a:lnTo>
                  <a:pt x="12" y="534670"/>
                </a:lnTo>
                <a:lnTo>
                  <a:pt x="0" y="547370"/>
                </a:lnTo>
                <a:lnTo>
                  <a:pt x="294690" y="547370"/>
                </a:lnTo>
                <a:lnTo>
                  <a:pt x="294690" y="534670"/>
                </a:lnTo>
                <a:lnTo>
                  <a:pt x="294690" y="417830"/>
                </a:lnTo>
                <a:lnTo>
                  <a:pt x="413651" y="417830"/>
                </a:lnTo>
                <a:lnTo>
                  <a:pt x="413651" y="405130"/>
                </a:lnTo>
                <a:lnTo>
                  <a:pt x="294716" y="405130"/>
                </a:lnTo>
                <a:lnTo>
                  <a:pt x="294716" y="142240"/>
                </a:lnTo>
                <a:lnTo>
                  <a:pt x="294716" y="129540"/>
                </a:lnTo>
                <a:lnTo>
                  <a:pt x="282016" y="129540"/>
                </a:lnTo>
                <a:lnTo>
                  <a:pt x="282016" y="142240"/>
                </a:lnTo>
                <a:lnTo>
                  <a:pt x="282016" y="405130"/>
                </a:lnTo>
                <a:lnTo>
                  <a:pt x="281990" y="417830"/>
                </a:lnTo>
                <a:lnTo>
                  <a:pt x="281990" y="534670"/>
                </a:lnTo>
                <a:lnTo>
                  <a:pt x="12712" y="534670"/>
                </a:lnTo>
                <a:lnTo>
                  <a:pt x="12712" y="142240"/>
                </a:lnTo>
                <a:lnTo>
                  <a:pt x="118960" y="142240"/>
                </a:lnTo>
                <a:lnTo>
                  <a:pt x="118960" y="405130"/>
                </a:lnTo>
                <a:lnTo>
                  <a:pt x="118960" y="417830"/>
                </a:lnTo>
                <a:lnTo>
                  <a:pt x="281990" y="417830"/>
                </a:lnTo>
                <a:lnTo>
                  <a:pt x="281990" y="405130"/>
                </a:lnTo>
                <a:lnTo>
                  <a:pt x="131660" y="405130"/>
                </a:lnTo>
                <a:lnTo>
                  <a:pt x="131660" y="142240"/>
                </a:lnTo>
                <a:lnTo>
                  <a:pt x="282016" y="142240"/>
                </a:lnTo>
                <a:lnTo>
                  <a:pt x="282016" y="129540"/>
                </a:lnTo>
                <a:lnTo>
                  <a:pt x="131660" y="129540"/>
                </a:lnTo>
                <a:lnTo>
                  <a:pt x="131660" y="12700"/>
                </a:lnTo>
                <a:lnTo>
                  <a:pt x="413651" y="12700"/>
                </a:lnTo>
                <a:lnTo>
                  <a:pt x="413651" y="0"/>
                </a:lnTo>
                <a:close/>
              </a:path>
            </a:pathLst>
          </a:custGeom>
          <a:solidFill>
            <a:srgbClr val="F7F7F7"/>
          </a:solidFill>
        </p:spPr>
        <p:txBody>
          <a:bodyPr wrap="square" lIns="0" tIns="0" rIns="0" bIns="0" rtlCol="0"/>
          <a:lstStyle/>
          <a:p>
            <a:endParaRPr/>
          </a:p>
        </p:txBody>
      </p:sp>
      <p:sp>
        <p:nvSpPr>
          <p:cNvPr id="94" name="object 94"/>
          <p:cNvSpPr/>
          <p:nvPr/>
        </p:nvSpPr>
        <p:spPr>
          <a:xfrm>
            <a:off x="7150240" y="5320919"/>
            <a:ext cx="414020" cy="547370"/>
          </a:xfrm>
          <a:custGeom>
            <a:avLst/>
            <a:gdLst/>
            <a:ahLst/>
            <a:cxnLst/>
            <a:rect l="l" t="t" r="r" b="b"/>
            <a:pathLst>
              <a:path w="414020" h="547370">
                <a:moveTo>
                  <a:pt x="294716" y="142557"/>
                </a:moveTo>
                <a:lnTo>
                  <a:pt x="282016" y="142557"/>
                </a:lnTo>
                <a:lnTo>
                  <a:pt x="282016" y="404926"/>
                </a:lnTo>
                <a:lnTo>
                  <a:pt x="294716" y="404926"/>
                </a:lnTo>
                <a:lnTo>
                  <a:pt x="294716" y="142557"/>
                </a:lnTo>
                <a:close/>
              </a:path>
              <a:path w="414020" h="547370">
                <a:moveTo>
                  <a:pt x="413651" y="12801"/>
                </a:moveTo>
                <a:lnTo>
                  <a:pt x="400939" y="12801"/>
                </a:lnTo>
                <a:lnTo>
                  <a:pt x="400939" y="404926"/>
                </a:lnTo>
                <a:lnTo>
                  <a:pt x="413651" y="404926"/>
                </a:lnTo>
                <a:lnTo>
                  <a:pt x="413651" y="12801"/>
                </a:lnTo>
                <a:close/>
              </a:path>
              <a:path w="414020" h="547370">
                <a:moveTo>
                  <a:pt x="413651" y="0"/>
                </a:moveTo>
                <a:lnTo>
                  <a:pt x="118960" y="0"/>
                </a:lnTo>
                <a:lnTo>
                  <a:pt x="118960" y="12700"/>
                </a:lnTo>
                <a:lnTo>
                  <a:pt x="118960" y="129540"/>
                </a:lnTo>
                <a:lnTo>
                  <a:pt x="25" y="129540"/>
                </a:lnTo>
                <a:lnTo>
                  <a:pt x="25" y="142240"/>
                </a:lnTo>
                <a:lnTo>
                  <a:pt x="12" y="534670"/>
                </a:lnTo>
                <a:lnTo>
                  <a:pt x="0" y="547370"/>
                </a:lnTo>
                <a:lnTo>
                  <a:pt x="294690" y="547370"/>
                </a:lnTo>
                <a:lnTo>
                  <a:pt x="294690" y="534670"/>
                </a:lnTo>
                <a:lnTo>
                  <a:pt x="294690" y="417830"/>
                </a:lnTo>
                <a:lnTo>
                  <a:pt x="413651" y="417830"/>
                </a:lnTo>
                <a:lnTo>
                  <a:pt x="413651" y="405130"/>
                </a:lnTo>
                <a:lnTo>
                  <a:pt x="281990" y="405130"/>
                </a:lnTo>
                <a:lnTo>
                  <a:pt x="281990" y="417830"/>
                </a:lnTo>
                <a:lnTo>
                  <a:pt x="281990" y="534670"/>
                </a:lnTo>
                <a:lnTo>
                  <a:pt x="12712" y="534670"/>
                </a:lnTo>
                <a:lnTo>
                  <a:pt x="12712" y="142240"/>
                </a:lnTo>
                <a:lnTo>
                  <a:pt x="118960" y="142240"/>
                </a:lnTo>
                <a:lnTo>
                  <a:pt x="118960" y="405130"/>
                </a:lnTo>
                <a:lnTo>
                  <a:pt x="118960" y="417830"/>
                </a:lnTo>
                <a:lnTo>
                  <a:pt x="281990" y="417830"/>
                </a:lnTo>
                <a:lnTo>
                  <a:pt x="281990" y="405130"/>
                </a:lnTo>
                <a:lnTo>
                  <a:pt x="131660" y="405130"/>
                </a:lnTo>
                <a:lnTo>
                  <a:pt x="131660" y="142240"/>
                </a:lnTo>
                <a:lnTo>
                  <a:pt x="294716" y="142240"/>
                </a:lnTo>
                <a:lnTo>
                  <a:pt x="294716" y="129540"/>
                </a:lnTo>
                <a:lnTo>
                  <a:pt x="131660" y="129540"/>
                </a:lnTo>
                <a:lnTo>
                  <a:pt x="131660" y="12700"/>
                </a:lnTo>
                <a:lnTo>
                  <a:pt x="413651" y="12700"/>
                </a:lnTo>
                <a:lnTo>
                  <a:pt x="413651" y="0"/>
                </a:lnTo>
                <a:close/>
              </a:path>
            </a:pathLst>
          </a:custGeom>
          <a:solidFill>
            <a:srgbClr val="F7F7F7"/>
          </a:solidFill>
        </p:spPr>
        <p:txBody>
          <a:bodyPr wrap="square" lIns="0" tIns="0" rIns="0" bIns="0" rtlCol="0"/>
          <a:lstStyle/>
          <a:p>
            <a:endParaRPr/>
          </a:p>
        </p:txBody>
      </p:sp>
      <p:grpSp>
        <p:nvGrpSpPr>
          <p:cNvPr id="95" name="object 95"/>
          <p:cNvGrpSpPr/>
          <p:nvPr/>
        </p:nvGrpSpPr>
        <p:grpSpPr>
          <a:xfrm>
            <a:off x="6304293" y="3442392"/>
            <a:ext cx="1497965" cy="1212215"/>
            <a:chOff x="6304293" y="3442392"/>
            <a:chExt cx="1497965" cy="1212215"/>
          </a:xfrm>
        </p:grpSpPr>
        <p:sp>
          <p:nvSpPr>
            <p:cNvPr id="96" name="object 96"/>
            <p:cNvSpPr/>
            <p:nvPr/>
          </p:nvSpPr>
          <p:spPr>
            <a:xfrm>
              <a:off x="6304292" y="3572509"/>
              <a:ext cx="815975" cy="1082040"/>
            </a:xfrm>
            <a:custGeom>
              <a:avLst/>
              <a:gdLst/>
              <a:ahLst/>
              <a:cxnLst/>
              <a:rect l="l" t="t" r="r" b="b"/>
              <a:pathLst>
                <a:path w="815975" h="1082039">
                  <a:moveTo>
                    <a:pt x="118973" y="534390"/>
                  </a:moveTo>
                  <a:lnTo>
                    <a:pt x="118960" y="534593"/>
                  </a:lnTo>
                  <a:lnTo>
                    <a:pt x="118973" y="534390"/>
                  </a:lnTo>
                  <a:close/>
                </a:path>
                <a:path w="815975" h="1082039">
                  <a:moveTo>
                    <a:pt x="131660" y="547293"/>
                  </a:moveTo>
                  <a:lnTo>
                    <a:pt x="118948" y="547293"/>
                  </a:lnTo>
                  <a:lnTo>
                    <a:pt x="118948" y="664133"/>
                  </a:lnTo>
                  <a:lnTo>
                    <a:pt x="131660" y="664133"/>
                  </a:lnTo>
                  <a:lnTo>
                    <a:pt x="131660" y="547293"/>
                  </a:lnTo>
                  <a:close/>
                </a:path>
                <a:path w="815975" h="1082039">
                  <a:moveTo>
                    <a:pt x="294678" y="1069340"/>
                  </a:moveTo>
                  <a:lnTo>
                    <a:pt x="12700" y="1069340"/>
                  </a:lnTo>
                  <a:lnTo>
                    <a:pt x="12700" y="676910"/>
                  </a:lnTo>
                  <a:lnTo>
                    <a:pt x="12" y="676910"/>
                  </a:lnTo>
                  <a:lnTo>
                    <a:pt x="12" y="1069340"/>
                  </a:lnTo>
                  <a:lnTo>
                    <a:pt x="0" y="1082040"/>
                  </a:lnTo>
                  <a:lnTo>
                    <a:pt x="294678" y="1082040"/>
                  </a:lnTo>
                  <a:lnTo>
                    <a:pt x="294678" y="1069340"/>
                  </a:lnTo>
                  <a:close/>
                </a:path>
                <a:path w="815975" h="1082039">
                  <a:moveTo>
                    <a:pt x="413639" y="939800"/>
                  </a:moveTo>
                  <a:lnTo>
                    <a:pt x="294716" y="939800"/>
                  </a:lnTo>
                  <a:lnTo>
                    <a:pt x="294716" y="676910"/>
                  </a:lnTo>
                  <a:lnTo>
                    <a:pt x="294716" y="664210"/>
                  </a:lnTo>
                  <a:lnTo>
                    <a:pt x="282016" y="664210"/>
                  </a:lnTo>
                  <a:lnTo>
                    <a:pt x="282016" y="676910"/>
                  </a:lnTo>
                  <a:lnTo>
                    <a:pt x="282016" y="939800"/>
                  </a:lnTo>
                  <a:lnTo>
                    <a:pt x="131660" y="939800"/>
                  </a:lnTo>
                  <a:lnTo>
                    <a:pt x="131660" y="676910"/>
                  </a:lnTo>
                  <a:lnTo>
                    <a:pt x="282016" y="676910"/>
                  </a:lnTo>
                  <a:lnTo>
                    <a:pt x="282016" y="664210"/>
                  </a:lnTo>
                  <a:lnTo>
                    <a:pt x="12700" y="664210"/>
                  </a:lnTo>
                  <a:lnTo>
                    <a:pt x="12700" y="676910"/>
                  </a:lnTo>
                  <a:lnTo>
                    <a:pt x="118948" y="676910"/>
                  </a:lnTo>
                  <a:lnTo>
                    <a:pt x="118948" y="939800"/>
                  </a:lnTo>
                  <a:lnTo>
                    <a:pt x="118948" y="952500"/>
                  </a:lnTo>
                  <a:lnTo>
                    <a:pt x="281978" y="952500"/>
                  </a:lnTo>
                  <a:lnTo>
                    <a:pt x="281978" y="1068946"/>
                  </a:lnTo>
                  <a:lnTo>
                    <a:pt x="294678" y="1068946"/>
                  </a:lnTo>
                  <a:lnTo>
                    <a:pt x="294678" y="952500"/>
                  </a:lnTo>
                  <a:lnTo>
                    <a:pt x="413639" y="952500"/>
                  </a:lnTo>
                  <a:lnTo>
                    <a:pt x="413639" y="939800"/>
                  </a:lnTo>
                  <a:close/>
                </a:path>
                <a:path w="815975" h="1082039">
                  <a:moveTo>
                    <a:pt x="815479" y="0"/>
                  </a:moveTo>
                  <a:lnTo>
                    <a:pt x="520788" y="0"/>
                  </a:lnTo>
                  <a:lnTo>
                    <a:pt x="520788" y="12700"/>
                  </a:lnTo>
                  <a:lnTo>
                    <a:pt x="520788" y="129540"/>
                  </a:lnTo>
                  <a:lnTo>
                    <a:pt x="401853" y="129540"/>
                  </a:lnTo>
                  <a:lnTo>
                    <a:pt x="401853" y="142240"/>
                  </a:lnTo>
                  <a:lnTo>
                    <a:pt x="401840" y="534390"/>
                  </a:lnTo>
                  <a:lnTo>
                    <a:pt x="131660" y="534390"/>
                  </a:lnTo>
                  <a:lnTo>
                    <a:pt x="131660" y="547090"/>
                  </a:lnTo>
                  <a:lnTo>
                    <a:pt x="400951" y="547090"/>
                  </a:lnTo>
                  <a:lnTo>
                    <a:pt x="400951" y="939203"/>
                  </a:lnTo>
                  <a:lnTo>
                    <a:pt x="413639" y="939203"/>
                  </a:lnTo>
                  <a:lnTo>
                    <a:pt x="413639" y="547090"/>
                  </a:lnTo>
                  <a:lnTo>
                    <a:pt x="401840" y="547090"/>
                  </a:lnTo>
                  <a:lnTo>
                    <a:pt x="401840" y="534670"/>
                  </a:lnTo>
                  <a:lnTo>
                    <a:pt x="413639" y="534670"/>
                  </a:lnTo>
                  <a:lnTo>
                    <a:pt x="413639" y="547090"/>
                  </a:lnTo>
                  <a:lnTo>
                    <a:pt x="682955" y="547090"/>
                  </a:lnTo>
                  <a:lnTo>
                    <a:pt x="682955" y="534390"/>
                  </a:lnTo>
                  <a:lnTo>
                    <a:pt x="414540" y="534390"/>
                  </a:lnTo>
                  <a:lnTo>
                    <a:pt x="414540" y="142240"/>
                  </a:lnTo>
                  <a:lnTo>
                    <a:pt x="520788" y="142240"/>
                  </a:lnTo>
                  <a:lnTo>
                    <a:pt x="520788" y="405130"/>
                  </a:lnTo>
                  <a:lnTo>
                    <a:pt x="520788" y="417830"/>
                  </a:lnTo>
                  <a:lnTo>
                    <a:pt x="683818" y="417830"/>
                  </a:lnTo>
                  <a:lnTo>
                    <a:pt x="683818" y="534314"/>
                  </a:lnTo>
                  <a:lnTo>
                    <a:pt x="696518" y="534314"/>
                  </a:lnTo>
                  <a:lnTo>
                    <a:pt x="696518" y="417830"/>
                  </a:lnTo>
                  <a:lnTo>
                    <a:pt x="801890" y="417830"/>
                  </a:lnTo>
                  <a:lnTo>
                    <a:pt x="801890" y="405130"/>
                  </a:lnTo>
                  <a:lnTo>
                    <a:pt x="696544" y="405130"/>
                  </a:lnTo>
                  <a:lnTo>
                    <a:pt x="696544" y="142240"/>
                  </a:lnTo>
                  <a:lnTo>
                    <a:pt x="696544" y="129540"/>
                  </a:lnTo>
                  <a:lnTo>
                    <a:pt x="683844" y="129540"/>
                  </a:lnTo>
                  <a:lnTo>
                    <a:pt x="683844" y="142240"/>
                  </a:lnTo>
                  <a:lnTo>
                    <a:pt x="683844" y="405130"/>
                  </a:lnTo>
                  <a:lnTo>
                    <a:pt x="533488" y="405130"/>
                  </a:lnTo>
                  <a:lnTo>
                    <a:pt x="533488" y="142240"/>
                  </a:lnTo>
                  <a:lnTo>
                    <a:pt x="683844" y="142240"/>
                  </a:lnTo>
                  <a:lnTo>
                    <a:pt x="683844" y="129540"/>
                  </a:lnTo>
                  <a:lnTo>
                    <a:pt x="533488" y="129540"/>
                  </a:lnTo>
                  <a:lnTo>
                    <a:pt x="533488" y="12700"/>
                  </a:lnTo>
                  <a:lnTo>
                    <a:pt x="802779" y="12700"/>
                  </a:lnTo>
                  <a:lnTo>
                    <a:pt x="802779" y="404558"/>
                  </a:lnTo>
                  <a:lnTo>
                    <a:pt x="815479" y="404558"/>
                  </a:lnTo>
                  <a:lnTo>
                    <a:pt x="815479" y="12700"/>
                  </a:lnTo>
                  <a:lnTo>
                    <a:pt x="815479" y="12534"/>
                  </a:lnTo>
                  <a:lnTo>
                    <a:pt x="815479" y="0"/>
                  </a:lnTo>
                  <a:close/>
                </a:path>
              </a:pathLst>
            </a:custGeom>
            <a:solidFill>
              <a:srgbClr val="F7F7F7"/>
            </a:solidFill>
          </p:spPr>
          <p:txBody>
            <a:bodyPr wrap="square" lIns="0" tIns="0" rIns="0" bIns="0" rtlCol="0"/>
            <a:lstStyle/>
            <a:p>
              <a:endParaRPr/>
            </a:p>
          </p:txBody>
        </p:sp>
        <p:sp>
          <p:nvSpPr>
            <p:cNvPr id="97" name="object 97"/>
            <p:cNvSpPr/>
            <p:nvPr/>
          </p:nvSpPr>
          <p:spPr>
            <a:xfrm>
              <a:off x="6706133" y="4106900"/>
              <a:ext cx="12065" cy="12700"/>
            </a:xfrm>
            <a:custGeom>
              <a:avLst/>
              <a:gdLst/>
              <a:ahLst/>
              <a:cxnLst/>
              <a:rect l="l" t="t" r="r" b="b"/>
              <a:pathLst>
                <a:path w="12065" h="12700">
                  <a:moveTo>
                    <a:pt x="11810" y="0"/>
                  </a:moveTo>
                  <a:lnTo>
                    <a:pt x="0" y="0"/>
                  </a:lnTo>
                  <a:lnTo>
                    <a:pt x="0" y="12700"/>
                  </a:lnTo>
                  <a:lnTo>
                    <a:pt x="11810" y="12700"/>
                  </a:lnTo>
                  <a:lnTo>
                    <a:pt x="11810" y="0"/>
                  </a:lnTo>
                  <a:close/>
                </a:path>
              </a:pathLst>
            </a:custGeom>
            <a:solidFill>
              <a:srgbClr val="F2F2F2"/>
            </a:solidFill>
          </p:spPr>
          <p:txBody>
            <a:bodyPr wrap="square" lIns="0" tIns="0" rIns="0" bIns="0" rtlCol="0"/>
            <a:lstStyle/>
            <a:p>
              <a:endParaRPr/>
            </a:p>
          </p:txBody>
        </p:sp>
        <p:pic>
          <p:nvPicPr>
            <p:cNvPr id="98" name="object 98"/>
            <p:cNvPicPr/>
            <p:nvPr/>
          </p:nvPicPr>
          <p:blipFill>
            <a:blip r:embed="rId8" cstate="print"/>
            <a:stretch>
              <a:fillRect/>
            </a:stretch>
          </p:blipFill>
          <p:spPr>
            <a:xfrm>
              <a:off x="7088835" y="3951668"/>
              <a:ext cx="119837" cy="129832"/>
            </a:xfrm>
            <a:prstGeom prst="rect">
              <a:avLst/>
            </a:prstGeom>
          </p:spPr>
        </p:pic>
        <p:sp>
          <p:nvSpPr>
            <p:cNvPr id="99" name="object 99"/>
            <p:cNvSpPr/>
            <p:nvPr/>
          </p:nvSpPr>
          <p:spPr>
            <a:xfrm>
              <a:off x="6987209" y="3977068"/>
              <a:ext cx="414020" cy="546735"/>
            </a:xfrm>
            <a:custGeom>
              <a:avLst/>
              <a:gdLst/>
              <a:ahLst/>
              <a:cxnLst/>
              <a:rect l="l" t="t" r="r" b="b"/>
              <a:pathLst>
                <a:path w="414020" h="546735">
                  <a:moveTo>
                    <a:pt x="901" y="129755"/>
                  </a:moveTo>
                  <a:lnTo>
                    <a:pt x="38" y="129755"/>
                  </a:lnTo>
                  <a:lnTo>
                    <a:pt x="901" y="129832"/>
                  </a:lnTo>
                  <a:close/>
                </a:path>
                <a:path w="414020" h="546735">
                  <a:moveTo>
                    <a:pt x="119862" y="0"/>
                  </a:moveTo>
                  <a:lnTo>
                    <a:pt x="118948" y="0"/>
                  </a:lnTo>
                  <a:lnTo>
                    <a:pt x="119862" y="88"/>
                  </a:lnTo>
                  <a:close/>
                </a:path>
                <a:path w="414020" h="546735">
                  <a:moveTo>
                    <a:pt x="131673" y="12776"/>
                  </a:moveTo>
                  <a:lnTo>
                    <a:pt x="118973" y="12776"/>
                  </a:lnTo>
                  <a:lnTo>
                    <a:pt x="118973" y="129755"/>
                  </a:lnTo>
                  <a:lnTo>
                    <a:pt x="131673" y="129755"/>
                  </a:lnTo>
                  <a:lnTo>
                    <a:pt x="131673" y="12776"/>
                  </a:lnTo>
                  <a:close/>
                </a:path>
                <a:path w="414020" h="546735">
                  <a:moveTo>
                    <a:pt x="401066" y="0"/>
                  </a:moveTo>
                  <a:lnTo>
                    <a:pt x="132562" y="0"/>
                  </a:lnTo>
                  <a:lnTo>
                    <a:pt x="132562" y="12700"/>
                  </a:lnTo>
                  <a:lnTo>
                    <a:pt x="401066" y="12700"/>
                  </a:lnTo>
                  <a:lnTo>
                    <a:pt x="401066" y="0"/>
                  </a:lnTo>
                  <a:close/>
                </a:path>
                <a:path w="414020" h="546735">
                  <a:moveTo>
                    <a:pt x="413664" y="13271"/>
                  </a:moveTo>
                  <a:lnTo>
                    <a:pt x="400964" y="13271"/>
                  </a:lnTo>
                  <a:lnTo>
                    <a:pt x="400964" y="404431"/>
                  </a:lnTo>
                  <a:lnTo>
                    <a:pt x="294728" y="404431"/>
                  </a:lnTo>
                  <a:lnTo>
                    <a:pt x="294728" y="142811"/>
                  </a:lnTo>
                  <a:lnTo>
                    <a:pt x="294728" y="130111"/>
                  </a:lnTo>
                  <a:lnTo>
                    <a:pt x="282028" y="130111"/>
                  </a:lnTo>
                  <a:lnTo>
                    <a:pt x="282028" y="142811"/>
                  </a:lnTo>
                  <a:lnTo>
                    <a:pt x="282028" y="404431"/>
                  </a:lnTo>
                  <a:lnTo>
                    <a:pt x="131673" y="404431"/>
                  </a:lnTo>
                  <a:lnTo>
                    <a:pt x="131673" y="142811"/>
                  </a:lnTo>
                  <a:lnTo>
                    <a:pt x="282028" y="142811"/>
                  </a:lnTo>
                  <a:lnTo>
                    <a:pt x="282028" y="130111"/>
                  </a:lnTo>
                  <a:lnTo>
                    <a:pt x="13601" y="130111"/>
                  </a:lnTo>
                  <a:lnTo>
                    <a:pt x="13601" y="142811"/>
                  </a:lnTo>
                  <a:lnTo>
                    <a:pt x="118973" y="142811"/>
                  </a:lnTo>
                  <a:lnTo>
                    <a:pt x="118973" y="404431"/>
                  </a:lnTo>
                  <a:lnTo>
                    <a:pt x="118973" y="417131"/>
                  </a:lnTo>
                  <a:lnTo>
                    <a:pt x="282003" y="417131"/>
                  </a:lnTo>
                  <a:lnTo>
                    <a:pt x="282003" y="533971"/>
                  </a:lnTo>
                  <a:lnTo>
                    <a:pt x="12712" y="533971"/>
                  </a:lnTo>
                  <a:lnTo>
                    <a:pt x="12712" y="142811"/>
                  </a:lnTo>
                  <a:lnTo>
                    <a:pt x="12" y="142811"/>
                  </a:lnTo>
                  <a:lnTo>
                    <a:pt x="12" y="533971"/>
                  </a:lnTo>
                  <a:lnTo>
                    <a:pt x="0" y="546671"/>
                  </a:lnTo>
                  <a:lnTo>
                    <a:pt x="282333" y="546671"/>
                  </a:lnTo>
                  <a:lnTo>
                    <a:pt x="282333" y="533971"/>
                  </a:lnTo>
                  <a:lnTo>
                    <a:pt x="294703" y="533971"/>
                  </a:lnTo>
                  <a:lnTo>
                    <a:pt x="294703" y="417131"/>
                  </a:lnTo>
                  <a:lnTo>
                    <a:pt x="401281" y="417131"/>
                  </a:lnTo>
                  <a:lnTo>
                    <a:pt x="401281" y="404431"/>
                  </a:lnTo>
                  <a:lnTo>
                    <a:pt x="413664" y="404431"/>
                  </a:lnTo>
                  <a:lnTo>
                    <a:pt x="413664" y="13271"/>
                  </a:lnTo>
                  <a:close/>
                </a:path>
              </a:pathLst>
            </a:custGeom>
            <a:solidFill>
              <a:srgbClr val="F7F7F7"/>
            </a:solidFill>
          </p:spPr>
          <p:txBody>
            <a:bodyPr wrap="square" lIns="0" tIns="0" rIns="0" bIns="0" rtlCol="0"/>
            <a:lstStyle/>
            <a:p>
              <a:endParaRPr/>
            </a:p>
          </p:txBody>
        </p:sp>
        <p:sp>
          <p:nvSpPr>
            <p:cNvPr id="100" name="object 100"/>
            <p:cNvSpPr/>
            <p:nvPr/>
          </p:nvSpPr>
          <p:spPr>
            <a:xfrm>
              <a:off x="6987250" y="3977066"/>
              <a:ext cx="132715" cy="142875"/>
            </a:xfrm>
            <a:custGeom>
              <a:avLst/>
              <a:gdLst/>
              <a:ahLst/>
              <a:cxnLst/>
              <a:rect l="l" t="t" r="r" b="b"/>
              <a:pathLst>
                <a:path w="132715" h="142875">
                  <a:moveTo>
                    <a:pt x="13563" y="129755"/>
                  </a:moveTo>
                  <a:lnTo>
                    <a:pt x="863" y="129755"/>
                  </a:lnTo>
                  <a:lnTo>
                    <a:pt x="0" y="129832"/>
                  </a:lnTo>
                  <a:lnTo>
                    <a:pt x="0" y="142544"/>
                  </a:lnTo>
                  <a:lnTo>
                    <a:pt x="12687" y="142544"/>
                  </a:lnTo>
                  <a:lnTo>
                    <a:pt x="13563" y="142455"/>
                  </a:lnTo>
                  <a:lnTo>
                    <a:pt x="13563" y="129755"/>
                  </a:lnTo>
                  <a:close/>
                </a:path>
                <a:path w="132715" h="142875">
                  <a:moveTo>
                    <a:pt x="132524" y="0"/>
                  </a:moveTo>
                  <a:lnTo>
                    <a:pt x="119824" y="0"/>
                  </a:lnTo>
                  <a:lnTo>
                    <a:pt x="118935" y="76"/>
                  </a:lnTo>
                  <a:lnTo>
                    <a:pt x="118935" y="12788"/>
                  </a:lnTo>
                  <a:lnTo>
                    <a:pt x="131635" y="12788"/>
                  </a:lnTo>
                  <a:lnTo>
                    <a:pt x="132524" y="12699"/>
                  </a:lnTo>
                  <a:lnTo>
                    <a:pt x="132524" y="0"/>
                  </a:lnTo>
                  <a:close/>
                </a:path>
              </a:pathLst>
            </a:custGeom>
            <a:solidFill>
              <a:srgbClr val="F2F2F2"/>
            </a:solidFill>
          </p:spPr>
          <p:txBody>
            <a:bodyPr wrap="square" lIns="0" tIns="0" rIns="0" bIns="0" rtlCol="0"/>
            <a:lstStyle/>
            <a:p>
              <a:endParaRPr/>
            </a:p>
          </p:txBody>
        </p:sp>
        <p:sp>
          <p:nvSpPr>
            <p:cNvPr id="101" name="object 101"/>
            <p:cNvSpPr/>
            <p:nvPr/>
          </p:nvSpPr>
          <p:spPr>
            <a:xfrm>
              <a:off x="7388288" y="3442398"/>
              <a:ext cx="414020" cy="547370"/>
            </a:xfrm>
            <a:custGeom>
              <a:avLst/>
              <a:gdLst/>
              <a:ahLst/>
              <a:cxnLst/>
              <a:rect l="l" t="t" r="r" b="b"/>
              <a:pathLst>
                <a:path w="414020" h="547370">
                  <a:moveTo>
                    <a:pt x="294703" y="142557"/>
                  </a:moveTo>
                  <a:lnTo>
                    <a:pt x="282003" y="142557"/>
                  </a:lnTo>
                  <a:lnTo>
                    <a:pt x="282003" y="404926"/>
                  </a:lnTo>
                  <a:lnTo>
                    <a:pt x="294703" y="404926"/>
                  </a:lnTo>
                  <a:lnTo>
                    <a:pt x="294703" y="142557"/>
                  </a:lnTo>
                  <a:close/>
                </a:path>
                <a:path w="414020" h="547370">
                  <a:moveTo>
                    <a:pt x="413626" y="12801"/>
                  </a:moveTo>
                  <a:lnTo>
                    <a:pt x="400926" y="12801"/>
                  </a:lnTo>
                  <a:lnTo>
                    <a:pt x="400926" y="404926"/>
                  </a:lnTo>
                  <a:lnTo>
                    <a:pt x="413626" y="404926"/>
                  </a:lnTo>
                  <a:lnTo>
                    <a:pt x="413626" y="12801"/>
                  </a:lnTo>
                  <a:close/>
                </a:path>
                <a:path w="414020" h="547370">
                  <a:moveTo>
                    <a:pt x="413626" y="0"/>
                  </a:moveTo>
                  <a:lnTo>
                    <a:pt x="118948" y="0"/>
                  </a:lnTo>
                  <a:lnTo>
                    <a:pt x="118948" y="12700"/>
                  </a:lnTo>
                  <a:lnTo>
                    <a:pt x="118948" y="129540"/>
                  </a:lnTo>
                  <a:lnTo>
                    <a:pt x="12" y="129540"/>
                  </a:lnTo>
                  <a:lnTo>
                    <a:pt x="12" y="142240"/>
                  </a:lnTo>
                  <a:lnTo>
                    <a:pt x="0" y="534670"/>
                  </a:lnTo>
                  <a:lnTo>
                    <a:pt x="12585" y="534670"/>
                  </a:lnTo>
                  <a:lnTo>
                    <a:pt x="12585" y="547370"/>
                  </a:lnTo>
                  <a:lnTo>
                    <a:pt x="294678" y="547370"/>
                  </a:lnTo>
                  <a:lnTo>
                    <a:pt x="294678" y="534670"/>
                  </a:lnTo>
                  <a:lnTo>
                    <a:pt x="294678" y="417830"/>
                  </a:lnTo>
                  <a:lnTo>
                    <a:pt x="413626" y="417830"/>
                  </a:lnTo>
                  <a:lnTo>
                    <a:pt x="413626" y="405130"/>
                  </a:lnTo>
                  <a:lnTo>
                    <a:pt x="281978" y="405130"/>
                  </a:lnTo>
                  <a:lnTo>
                    <a:pt x="281978" y="417830"/>
                  </a:lnTo>
                  <a:lnTo>
                    <a:pt x="281978" y="534670"/>
                  </a:lnTo>
                  <a:lnTo>
                    <a:pt x="12687" y="534670"/>
                  </a:lnTo>
                  <a:lnTo>
                    <a:pt x="12687" y="142240"/>
                  </a:lnTo>
                  <a:lnTo>
                    <a:pt x="118948" y="142240"/>
                  </a:lnTo>
                  <a:lnTo>
                    <a:pt x="118948" y="405130"/>
                  </a:lnTo>
                  <a:lnTo>
                    <a:pt x="118948" y="417830"/>
                  </a:lnTo>
                  <a:lnTo>
                    <a:pt x="281978" y="417830"/>
                  </a:lnTo>
                  <a:lnTo>
                    <a:pt x="281978" y="405130"/>
                  </a:lnTo>
                  <a:lnTo>
                    <a:pt x="131648" y="405130"/>
                  </a:lnTo>
                  <a:lnTo>
                    <a:pt x="131648" y="142240"/>
                  </a:lnTo>
                  <a:lnTo>
                    <a:pt x="294703" y="142240"/>
                  </a:lnTo>
                  <a:lnTo>
                    <a:pt x="294703" y="129540"/>
                  </a:lnTo>
                  <a:lnTo>
                    <a:pt x="131648" y="129540"/>
                  </a:lnTo>
                  <a:lnTo>
                    <a:pt x="131648" y="12700"/>
                  </a:lnTo>
                  <a:lnTo>
                    <a:pt x="413626" y="12700"/>
                  </a:lnTo>
                  <a:lnTo>
                    <a:pt x="413626" y="0"/>
                  </a:lnTo>
                  <a:close/>
                </a:path>
              </a:pathLst>
            </a:custGeom>
            <a:solidFill>
              <a:srgbClr val="F7F7F7"/>
            </a:solidFill>
          </p:spPr>
          <p:txBody>
            <a:bodyPr wrap="square" lIns="0" tIns="0" rIns="0" bIns="0" rtlCol="0"/>
            <a:lstStyle/>
            <a:p>
              <a:endParaRPr/>
            </a:p>
          </p:txBody>
        </p:sp>
        <p:sp>
          <p:nvSpPr>
            <p:cNvPr id="102" name="object 102"/>
            <p:cNvSpPr/>
            <p:nvPr/>
          </p:nvSpPr>
          <p:spPr>
            <a:xfrm>
              <a:off x="7388275" y="3977055"/>
              <a:ext cx="12700" cy="13335"/>
            </a:xfrm>
            <a:custGeom>
              <a:avLst/>
              <a:gdLst/>
              <a:ahLst/>
              <a:cxnLst/>
              <a:rect l="l" t="t" r="r" b="b"/>
              <a:pathLst>
                <a:path w="12700" h="13335">
                  <a:moveTo>
                    <a:pt x="12611" y="0"/>
                  </a:moveTo>
                  <a:lnTo>
                    <a:pt x="0" y="0"/>
                  </a:lnTo>
                  <a:lnTo>
                    <a:pt x="0" y="12712"/>
                  </a:lnTo>
                  <a:lnTo>
                    <a:pt x="12611" y="12712"/>
                  </a:lnTo>
                  <a:lnTo>
                    <a:pt x="12611" y="0"/>
                  </a:lnTo>
                  <a:close/>
                </a:path>
              </a:pathLst>
            </a:custGeom>
            <a:solidFill>
              <a:srgbClr val="F2F2F2"/>
            </a:solidFill>
          </p:spPr>
          <p:txBody>
            <a:bodyPr wrap="square" lIns="0" tIns="0" rIns="0" bIns="0" rtlCol="0"/>
            <a:lstStyle/>
            <a:p>
              <a:endParaRPr/>
            </a:p>
          </p:txBody>
        </p:sp>
      </p:grpSp>
      <p:grpSp>
        <p:nvGrpSpPr>
          <p:cNvPr id="103" name="object 103"/>
          <p:cNvGrpSpPr/>
          <p:nvPr/>
        </p:nvGrpSpPr>
        <p:grpSpPr>
          <a:xfrm>
            <a:off x="7269524" y="4381467"/>
            <a:ext cx="414020" cy="547370"/>
            <a:chOff x="7269524" y="4381467"/>
            <a:chExt cx="414020" cy="547370"/>
          </a:xfrm>
        </p:grpSpPr>
        <p:sp>
          <p:nvSpPr>
            <p:cNvPr id="104" name="object 104"/>
            <p:cNvSpPr/>
            <p:nvPr/>
          </p:nvSpPr>
          <p:spPr>
            <a:xfrm>
              <a:off x="7269518" y="4381474"/>
              <a:ext cx="414020" cy="547370"/>
            </a:xfrm>
            <a:custGeom>
              <a:avLst/>
              <a:gdLst/>
              <a:ahLst/>
              <a:cxnLst/>
              <a:rect l="l" t="t" r="r" b="b"/>
              <a:pathLst>
                <a:path w="414020" h="547370">
                  <a:moveTo>
                    <a:pt x="413651" y="12788"/>
                  </a:moveTo>
                  <a:lnTo>
                    <a:pt x="400951" y="12788"/>
                  </a:lnTo>
                  <a:lnTo>
                    <a:pt x="400951" y="404914"/>
                  </a:lnTo>
                  <a:lnTo>
                    <a:pt x="413651" y="404914"/>
                  </a:lnTo>
                  <a:lnTo>
                    <a:pt x="413651" y="12788"/>
                  </a:lnTo>
                  <a:close/>
                </a:path>
                <a:path w="414020" h="547370">
                  <a:moveTo>
                    <a:pt x="413651" y="0"/>
                  </a:moveTo>
                  <a:lnTo>
                    <a:pt x="131356" y="0"/>
                  </a:lnTo>
                  <a:lnTo>
                    <a:pt x="131356" y="12700"/>
                  </a:lnTo>
                  <a:lnTo>
                    <a:pt x="118960" y="12700"/>
                  </a:lnTo>
                  <a:lnTo>
                    <a:pt x="118960" y="129540"/>
                  </a:lnTo>
                  <a:lnTo>
                    <a:pt x="12382" y="129540"/>
                  </a:lnTo>
                  <a:lnTo>
                    <a:pt x="12382" y="142240"/>
                  </a:lnTo>
                  <a:lnTo>
                    <a:pt x="12" y="142240"/>
                  </a:lnTo>
                  <a:lnTo>
                    <a:pt x="12" y="534670"/>
                  </a:lnTo>
                  <a:lnTo>
                    <a:pt x="0" y="547370"/>
                  </a:lnTo>
                  <a:lnTo>
                    <a:pt x="294690" y="547370"/>
                  </a:lnTo>
                  <a:lnTo>
                    <a:pt x="294690" y="534670"/>
                  </a:lnTo>
                  <a:lnTo>
                    <a:pt x="294690" y="417830"/>
                  </a:lnTo>
                  <a:lnTo>
                    <a:pt x="413651" y="417830"/>
                  </a:lnTo>
                  <a:lnTo>
                    <a:pt x="413651" y="405130"/>
                  </a:lnTo>
                  <a:lnTo>
                    <a:pt x="294716" y="405130"/>
                  </a:lnTo>
                  <a:lnTo>
                    <a:pt x="294716" y="142240"/>
                  </a:lnTo>
                  <a:lnTo>
                    <a:pt x="294716" y="129540"/>
                  </a:lnTo>
                  <a:lnTo>
                    <a:pt x="282016" y="129540"/>
                  </a:lnTo>
                  <a:lnTo>
                    <a:pt x="282016" y="142240"/>
                  </a:lnTo>
                  <a:lnTo>
                    <a:pt x="282016" y="405130"/>
                  </a:lnTo>
                  <a:lnTo>
                    <a:pt x="281990" y="417830"/>
                  </a:lnTo>
                  <a:lnTo>
                    <a:pt x="281990" y="534670"/>
                  </a:lnTo>
                  <a:lnTo>
                    <a:pt x="12712" y="534670"/>
                  </a:lnTo>
                  <a:lnTo>
                    <a:pt x="12712" y="142240"/>
                  </a:lnTo>
                  <a:lnTo>
                    <a:pt x="118960" y="142240"/>
                  </a:lnTo>
                  <a:lnTo>
                    <a:pt x="118960" y="405130"/>
                  </a:lnTo>
                  <a:lnTo>
                    <a:pt x="118960" y="417830"/>
                  </a:lnTo>
                  <a:lnTo>
                    <a:pt x="281990" y="417830"/>
                  </a:lnTo>
                  <a:lnTo>
                    <a:pt x="281990" y="405130"/>
                  </a:lnTo>
                  <a:lnTo>
                    <a:pt x="131660" y="405130"/>
                  </a:lnTo>
                  <a:lnTo>
                    <a:pt x="131660" y="142240"/>
                  </a:lnTo>
                  <a:lnTo>
                    <a:pt x="282016" y="142240"/>
                  </a:lnTo>
                  <a:lnTo>
                    <a:pt x="282016" y="129540"/>
                  </a:lnTo>
                  <a:lnTo>
                    <a:pt x="131660" y="129540"/>
                  </a:lnTo>
                  <a:lnTo>
                    <a:pt x="131660" y="12700"/>
                  </a:lnTo>
                  <a:lnTo>
                    <a:pt x="413651" y="12700"/>
                  </a:lnTo>
                  <a:lnTo>
                    <a:pt x="413651" y="0"/>
                  </a:lnTo>
                  <a:close/>
                </a:path>
              </a:pathLst>
            </a:custGeom>
            <a:solidFill>
              <a:srgbClr val="F7F7F7"/>
            </a:solidFill>
          </p:spPr>
          <p:txBody>
            <a:bodyPr wrap="square" lIns="0" tIns="0" rIns="0" bIns="0" rtlCol="0"/>
            <a:lstStyle/>
            <a:p>
              <a:endParaRPr/>
            </a:p>
          </p:txBody>
        </p:sp>
        <p:sp>
          <p:nvSpPr>
            <p:cNvPr id="105" name="object 105"/>
            <p:cNvSpPr/>
            <p:nvPr/>
          </p:nvSpPr>
          <p:spPr>
            <a:xfrm>
              <a:off x="7269530" y="4381563"/>
              <a:ext cx="131445" cy="142875"/>
            </a:xfrm>
            <a:custGeom>
              <a:avLst/>
              <a:gdLst/>
              <a:ahLst/>
              <a:cxnLst/>
              <a:rect l="l" t="t" r="r" b="b"/>
              <a:pathLst>
                <a:path w="131445" h="142875">
                  <a:moveTo>
                    <a:pt x="12369" y="129755"/>
                  </a:moveTo>
                  <a:lnTo>
                    <a:pt x="0" y="129755"/>
                  </a:lnTo>
                  <a:lnTo>
                    <a:pt x="0" y="142760"/>
                  </a:lnTo>
                  <a:lnTo>
                    <a:pt x="12369" y="142760"/>
                  </a:lnTo>
                  <a:lnTo>
                    <a:pt x="12369" y="129755"/>
                  </a:lnTo>
                  <a:close/>
                </a:path>
                <a:path w="131445" h="142875">
                  <a:moveTo>
                    <a:pt x="131330" y="0"/>
                  </a:moveTo>
                  <a:lnTo>
                    <a:pt x="118948" y="0"/>
                  </a:lnTo>
                  <a:lnTo>
                    <a:pt x="118948" y="13017"/>
                  </a:lnTo>
                  <a:lnTo>
                    <a:pt x="131330" y="13017"/>
                  </a:lnTo>
                  <a:lnTo>
                    <a:pt x="131330" y="0"/>
                  </a:lnTo>
                  <a:close/>
                </a:path>
              </a:pathLst>
            </a:custGeom>
            <a:solidFill>
              <a:srgbClr val="F2F2F2"/>
            </a:solidFill>
          </p:spPr>
          <p:txBody>
            <a:bodyPr wrap="square" lIns="0" tIns="0" rIns="0" bIns="0" rtlCol="0"/>
            <a:lstStyle/>
            <a:p>
              <a:endParaRPr/>
            </a:p>
          </p:txBody>
        </p:sp>
      </p:grpSp>
      <p:grpSp>
        <p:nvGrpSpPr>
          <p:cNvPr id="106" name="object 106"/>
          <p:cNvGrpSpPr/>
          <p:nvPr/>
        </p:nvGrpSpPr>
        <p:grpSpPr>
          <a:xfrm>
            <a:off x="5619896" y="3702050"/>
            <a:ext cx="816610" cy="1082675"/>
            <a:chOff x="5619896" y="3702050"/>
            <a:chExt cx="816610" cy="1082675"/>
          </a:xfrm>
        </p:grpSpPr>
        <p:sp>
          <p:nvSpPr>
            <p:cNvPr id="107" name="object 107"/>
            <p:cNvSpPr/>
            <p:nvPr/>
          </p:nvSpPr>
          <p:spPr>
            <a:xfrm>
              <a:off x="5621363" y="4236745"/>
              <a:ext cx="414020" cy="547370"/>
            </a:xfrm>
            <a:custGeom>
              <a:avLst/>
              <a:gdLst/>
              <a:ahLst/>
              <a:cxnLst/>
              <a:rect l="l" t="t" r="r" b="b"/>
              <a:pathLst>
                <a:path w="414020" h="547370">
                  <a:moveTo>
                    <a:pt x="294716" y="142557"/>
                  </a:moveTo>
                  <a:lnTo>
                    <a:pt x="282016" y="142557"/>
                  </a:lnTo>
                  <a:lnTo>
                    <a:pt x="282016" y="404926"/>
                  </a:lnTo>
                  <a:lnTo>
                    <a:pt x="294716" y="404926"/>
                  </a:lnTo>
                  <a:lnTo>
                    <a:pt x="294716" y="142557"/>
                  </a:lnTo>
                  <a:close/>
                </a:path>
                <a:path w="414020" h="547370">
                  <a:moveTo>
                    <a:pt x="413651" y="405130"/>
                  </a:moveTo>
                  <a:lnTo>
                    <a:pt x="281990" y="405130"/>
                  </a:lnTo>
                  <a:lnTo>
                    <a:pt x="281990" y="417830"/>
                  </a:lnTo>
                  <a:lnTo>
                    <a:pt x="281990" y="534670"/>
                  </a:lnTo>
                  <a:lnTo>
                    <a:pt x="12712" y="534670"/>
                  </a:lnTo>
                  <a:lnTo>
                    <a:pt x="12712" y="142240"/>
                  </a:lnTo>
                  <a:lnTo>
                    <a:pt x="118960" y="142240"/>
                  </a:lnTo>
                  <a:lnTo>
                    <a:pt x="118960" y="405130"/>
                  </a:lnTo>
                  <a:lnTo>
                    <a:pt x="118960" y="417830"/>
                  </a:lnTo>
                  <a:lnTo>
                    <a:pt x="281990" y="417830"/>
                  </a:lnTo>
                  <a:lnTo>
                    <a:pt x="281990" y="405130"/>
                  </a:lnTo>
                  <a:lnTo>
                    <a:pt x="131660" y="405130"/>
                  </a:lnTo>
                  <a:lnTo>
                    <a:pt x="131660" y="142240"/>
                  </a:lnTo>
                  <a:lnTo>
                    <a:pt x="294716" y="142240"/>
                  </a:lnTo>
                  <a:lnTo>
                    <a:pt x="294716" y="134620"/>
                  </a:lnTo>
                  <a:lnTo>
                    <a:pt x="294716" y="129540"/>
                  </a:lnTo>
                  <a:lnTo>
                    <a:pt x="131660" y="129540"/>
                  </a:lnTo>
                  <a:lnTo>
                    <a:pt x="131660" y="12700"/>
                  </a:lnTo>
                  <a:lnTo>
                    <a:pt x="400951" y="12700"/>
                  </a:lnTo>
                  <a:lnTo>
                    <a:pt x="400951" y="3810"/>
                  </a:lnTo>
                  <a:lnTo>
                    <a:pt x="400951" y="0"/>
                  </a:lnTo>
                  <a:lnTo>
                    <a:pt x="137909" y="0"/>
                  </a:lnTo>
                  <a:lnTo>
                    <a:pt x="137909" y="3810"/>
                  </a:lnTo>
                  <a:lnTo>
                    <a:pt x="118960" y="3810"/>
                  </a:lnTo>
                  <a:lnTo>
                    <a:pt x="118960" y="12700"/>
                  </a:lnTo>
                  <a:lnTo>
                    <a:pt x="118960" y="129540"/>
                  </a:lnTo>
                  <a:lnTo>
                    <a:pt x="18948" y="129540"/>
                  </a:lnTo>
                  <a:lnTo>
                    <a:pt x="18948" y="134620"/>
                  </a:lnTo>
                  <a:lnTo>
                    <a:pt x="25" y="134620"/>
                  </a:lnTo>
                  <a:lnTo>
                    <a:pt x="25" y="142240"/>
                  </a:lnTo>
                  <a:lnTo>
                    <a:pt x="12" y="534670"/>
                  </a:lnTo>
                  <a:lnTo>
                    <a:pt x="0" y="547370"/>
                  </a:lnTo>
                  <a:lnTo>
                    <a:pt x="294690" y="547370"/>
                  </a:lnTo>
                  <a:lnTo>
                    <a:pt x="294690" y="534670"/>
                  </a:lnTo>
                  <a:lnTo>
                    <a:pt x="294690" y="417830"/>
                  </a:lnTo>
                  <a:lnTo>
                    <a:pt x="413651" y="417830"/>
                  </a:lnTo>
                  <a:lnTo>
                    <a:pt x="413651" y="405130"/>
                  </a:lnTo>
                  <a:close/>
                </a:path>
                <a:path w="414020" h="547370">
                  <a:moveTo>
                    <a:pt x="413651" y="12814"/>
                  </a:moveTo>
                  <a:lnTo>
                    <a:pt x="400951" y="12814"/>
                  </a:lnTo>
                  <a:lnTo>
                    <a:pt x="400951" y="404926"/>
                  </a:lnTo>
                  <a:lnTo>
                    <a:pt x="413651" y="404926"/>
                  </a:lnTo>
                  <a:lnTo>
                    <a:pt x="413651" y="12814"/>
                  </a:lnTo>
                  <a:close/>
                </a:path>
              </a:pathLst>
            </a:custGeom>
            <a:solidFill>
              <a:srgbClr val="F7F7F7"/>
            </a:solidFill>
          </p:spPr>
          <p:txBody>
            <a:bodyPr wrap="square" lIns="0" tIns="0" rIns="0" bIns="0" rtlCol="0"/>
            <a:lstStyle/>
            <a:p>
              <a:endParaRPr/>
            </a:p>
          </p:txBody>
        </p:sp>
        <p:sp>
          <p:nvSpPr>
            <p:cNvPr id="108" name="object 108"/>
            <p:cNvSpPr/>
            <p:nvPr/>
          </p:nvSpPr>
          <p:spPr>
            <a:xfrm>
              <a:off x="5619890" y="4236859"/>
              <a:ext cx="138430" cy="133985"/>
            </a:xfrm>
            <a:custGeom>
              <a:avLst/>
              <a:gdLst/>
              <a:ahLst/>
              <a:cxnLst/>
              <a:rect l="l" t="t" r="r" b="b"/>
              <a:pathLst>
                <a:path w="138429" h="133985">
                  <a:moveTo>
                    <a:pt x="18935" y="129743"/>
                  </a:moveTo>
                  <a:lnTo>
                    <a:pt x="0" y="129743"/>
                  </a:lnTo>
                  <a:lnTo>
                    <a:pt x="0" y="133908"/>
                  </a:lnTo>
                  <a:lnTo>
                    <a:pt x="18935" y="133908"/>
                  </a:lnTo>
                  <a:lnTo>
                    <a:pt x="18935" y="129743"/>
                  </a:lnTo>
                  <a:close/>
                </a:path>
                <a:path w="138429" h="133985">
                  <a:moveTo>
                    <a:pt x="137896" y="0"/>
                  </a:moveTo>
                  <a:lnTo>
                    <a:pt x="118948" y="0"/>
                  </a:lnTo>
                  <a:lnTo>
                    <a:pt x="118948" y="4152"/>
                  </a:lnTo>
                  <a:lnTo>
                    <a:pt x="137896" y="4152"/>
                  </a:lnTo>
                  <a:lnTo>
                    <a:pt x="137896" y="0"/>
                  </a:lnTo>
                  <a:close/>
                </a:path>
              </a:pathLst>
            </a:custGeom>
            <a:solidFill>
              <a:srgbClr val="F2F2F2"/>
            </a:solidFill>
          </p:spPr>
          <p:txBody>
            <a:bodyPr wrap="square" lIns="0" tIns="0" rIns="0" bIns="0" rtlCol="0"/>
            <a:lstStyle/>
            <a:p>
              <a:endParaRPr/>
            </a:p>
          </p:txBody>
        </p:sp>
        <p:sp>
          <p:nvSpPr>
            <p:cNvPr id="109" name="object 109"/>
            <p:cNvSpPr/>
            <p:nvPr/>
          </p:nvSpPr>
          <p:spPr>
            <a:xfrm>
              <a:off x="6022327" y="3702049"/>
              <a:ext cx="414020" cy="548005"/>
            </a:xfrm>
            <a:custGeom>
              <a:avLst/>
              <a:gdLst/>
              <a:ahLst/>
              <a:cxnLst/>
              <a:rect l="l" t="t" r="r" b="b"/>
              <a:pathLst>
                <a:path w="414020" h="548004">
                  <a:moveTo>
                    <a:pt x="282003" y="534809"/>
                  </a:moveTo>
                  <a:lnTo>
                    <a:pt x="12687" y="534809"/>
                  </a:lnTo>
                  <a:lnTo>
                    <a:pt x="12687" y="547509"/>
                  </a:lnTo>
                  <a:lnTo>
                    <a:pt x="282003" y="547509"/>
                  </a:lnTo>
                  <a:lnTo>
                    <a:pt x="282003" y="534809"/>
                  </a:lnTo>
                  <a:close/>
                </a:path>
                <a:path w="414020" h="548004">
                  <a:moveTo>
                    <a:pt x="294690" y="142697"/>
                  </a:moveTo>
                  <a:lnTo>
                    <a:pt x="282003" y="142697"/>
                  </a:lnTo>
                  <a:lnTo>
                    <a:pt x="282003" y="405053"/>
                  </a:lnTo>
                  <a:lnTo>
                    <a:pt x="294690" y="405053"/>
                  </a:lnTo>
                  <a:lnTo>
                    <a:pt x="294690" y="142697"/>
                  </a:lnTo>
                  <a:close/>
                </a:path>
                <a:path w="414020" h="548004">
                  <a:moveTo>
                    <a:pt x="413626" y="417550"/>
                  </a:moveTo>
                  <a:lnTo>
                    <a:pt x="413613" y="417753"/>
                  </a:lnTo>
                  <a:lnTo>
                    <a:pt x="413626" y="417550"/>
                  </a:lnTo>
                  <a:close/>
                </a:path>
                <a:path w="414020" h="548004">
                  <a:moveTo>
                    <a:pt x="413626" y="12941"/>
                  </a:moveTo>
                  <a:lnTo>
                    <a:pt x="400939" y="12941"/>
                  </a:lnTo>
                  <a:lnTo>
                    <a:pt x="400939" y="404850"/>
                  </a:lnTo>
                  <a:lnTo>
                    <a:pt x="413626" y="404850"/>
                  </a:lnTo>
                  <a:lnTo>
                    <a:pt x="413626" y="12941"/>
                  </a:lnTo>
                  <a:close/>
                </a:path>
                <a:path w="414020" h="548004">
                  <a:moveTo>
                    <a:pt x="413626" y="0"/>
                  </a:moveTo>
                  <a:lnTo>
                    <a:pt x="118935" y="0"/>
                  </a:lnTo>
                  <a:lnTo>
                    <a:pt x="118935" y="12700"/>
                  </a:lnTo>
                  <a:lnTo>
                    <a:pt x="118935" y="129540"/>
                  </a:lnTo>
                  <a:lnTo>
                    <a:pt x="12" y="129540"/>
                  </a:lnTo>
                  <a:lnTo>
                    <a:pt x="12" y="142240"/>
                  </a:lnTo>
                  <a:lnTo>
                    <a:pt x="0" y="534670"/>
                  </a:lnTo>
                  <a:lnTo>
                    <a:pt x="12700" y="534670"/>
                  </a:lnTo>
                  <a:lnTo>
                    <a:pt x="12700" y="142240"/>
                  </a:lnTo>
                  <a:lnTo>
                    <a:pt x="118935" y="142240"/>
                  </a:lnTo>
                  <a:lnTo>
                    <a:pt x="118935" y="405130"/>
                  </a:lnTo>
                  <a:lnTo>
                    <a:pt x="118935" y="417830"/>
                  </a:lnTo>
                  <a:lnTo>
                    <a:pt x="281965" y="417830"/>
                  </a:lnTo>
                  <a:lnTo>
                    <a:pt x="281965" y="534670"/>
                  </a:lnTo>
                  <a:lnTo>
                    <a:pt x="294665" y="534670"/>
                  </a:lnTo>
                  <a:lnTo>
                    <a:pt x="294665" y="417830"/>
                  </a:lnTo>
                  <a:lnTo>
                    <a:pt x="400913" y="417830"/>
                  </a:lnTo>
                  <a:lnTo>
                    <a:pt x="400913" y="405130"/>
                  </a:lnTo>
                  <a:lnTo>
                    <a:pt x="131648" y="405130"/>
                  </a:lnTo>
                  <a:lnTo>
                    <a:pt x="131648" y="142240"/>
                  </a:lnTo>
                  <a:lnTo>
                    <a:pt x="294690" y="142240"/>
                  </a:lnTo>
                  <a:lnTo>
                    <a:pt x="294690" y="129540"/>
                  </a:lnTo>
                  <a:lnTo>
                    <a:pt x="131648" y="129540"/>
                  </a:lnTo>
                  <a:lnTo>
                    <a:pt x="131648" y="12700"/>
                  </a:lnTo>
                  <a:lnTo>
                    <a:pt x="413626" y="12700"/>
                  </a:lnTo>
                  <a:lnTo>
                    <a:pt x="413626" y="0"/>
                  </a:lnTo>
                  <a:close/>
                </a:path>
              </a:pathLst>
            </a:custGeom>
            <a:solidFill>
              <a:srgbClr val="F7F7F7"/>
            </a:solidFill>
          </p:spPr>
          <p:txBody>
            <a:bodyPr wrap="square" lIns="0" tIns="0" rIns="0" bIns="0" rtlCol="0"/>
            <a:lstStyle/>
            <a:p>
              <a:endParaRPr/>
            </a:p>
          </p:txBody>
        </p:sp>
        <p:pic>
          <p:nvPicPr>
            <p:cNvPr id="110" name="object 110"/>
            <p:cNvPicPr/>
            <p:nvPr/>
          </p:nvPicPr>
          <p:blipFill>
            <a:blip r:embed="rId9" cstate="print"/>
            <a:stretch>
              <a:fillRect/>
            </a:stretch>
          </p:blipFill>
          <p:spPr>
            <a:xfrm>
              <a:off x="6304756" y="4106903"/>
              <a:ext cx="131635" cy="142646"/>
            </a:xfrm>
            <a:prstGeom prst="rect">
              <a:avLst/>
            </a:prstGeom>
          </p:spPr>
        </p:pic>
        <p:sp>
          <p:nvSpPr>
            <p:cNvPr id="111" name="object 111"/>
            <p:cNvSpPr/>
            <p:nvPr/>
          </p:nvSpPr>
          <p:spPr>
            <a:xfrm>
              <a:off x="6022314" y="4236859"/>
              <a:ext cx="12700" cy="12700"/>
            </a:xfrm>
            <a:custGeom>
              <a:avLst/>
              <a:gdLst/>
              <a:ahLst/>
              <a:cxnLst/>
              <a:rect l="l" t="t" r="r" b="b"/>
              <a:pathLst>
                <a:path w="12700" h="12700">
                  <a:moveTo>
                    <a:pt x="12700" y="0"/>
                  </a:moveTo>
                  <a:lnTo>
                    <a:pt x="0" y="0"/>
                  </a:lnTo>
                  <a:lnTo>
                    <a:pt x="0" y="12700"/>
                  </a:lnTo>
                  <a:lnTo>
                    <a:pt x="12700" y="12700"/>
                  </a:lnTo>
                  <a:lnTo>
                    <a:pt x="12700" y="0"/>
                  </a:lnTo>
                  <a:close/>
                </a:path>
              </a:pathLst>
            </a:custGeom>
            <a:solidFill>
              <a:srgbClr val="F2F2F2"/>
            </a:solidFill>
          </p:spPr>
          <p:txBody>
            <a:bodyPr wrap="square" lIns="0" tIns="0" rIns="0" bIns="0" rtlCol="0"/>
            <a:lstStyle/>
            <a:p>
              <a:endParaRPr/>
            </a:p>
          </p:txBody>
        </p:sp>
      </p:grpSp>
      <p:sp>
        <p:nvSpPr>
          <p:cNvPr id="112" name="object 112"/>
          <p:cNvSpPr/>
          <p:nvPr/>
        </p:nvSpPr>
        <p:spPr>
          <a:xfrm>
            <a:off x="7832992" y="5190058"/>
            <a:ext cx="414020" cy="548005"/>
          </a:xfrm>
          <a:custGeom>
            <a:avLst/>
            <a:gdLst/>
            <a:ahLst/>
            <a:cxnLst/>
            <a:rect l="l" t="t" r="r" b="b"/>
            <a:pathLst>
              <a:path w="414020" h="548004">
                <a:moveTo>
                  <a:pt x="294690" y="417512"/>
                </a:moveTo>
                <a:lnTo>
                  <a:pt x="282003" y="417512"/>
                </a:lnTo>
                <a:lnTo>
                  <a:pt x="282003" y="534149"/>
                </a:lnTo>
                <a:lnTo>
                  <a:pt x="294690" y="534149"/>
                </a:lnTo>
                <a:lnTo>
                  <a:pt x="294690" y="417512"/>
                </a:lnTo>
                <a:close/>
              </a:path>
              <a:path w="414020" h="548004">
                <a:moveTo>
                  <a:pt x="294703" y="546849"/>
                </a:moveTo>
                <a:lnTo>
                  <a:pt x="294640" y="547255"/>
                </a:lnTo>
                <a:lnTo>
                  <a:pt x="294703" y="546849"/>
                </a:lnTo>
                <a:close/>
              </a:path>
              <a:path w="414020" h="548004">
                <a:moveTo>
                  <a:pt x="400913" y="431"/>
                </a:moveTo>
                <a:lnTo>
                  <a:pt x="118973" y="431"/>
                </a:lnTo>
                <a:lnTo>
                  <a:pt x="118973" y="13131"/>
                </a:lnTo>
                <a:lnTo>
                  <a:pt x="118973" y="129971"/>
                </a:lnTo>
                <a:lnTo>
                  <a:pt x="25" y="129971"/>
                </a:lnTo>
                <a:lnTo>
                  <a:pt x="25" y="142671"/>
                </a:lnTo>
                <a:lnTo>
                  <a:pt x="12" y="535101"/>
                </a:lnTo>
                <a:lnTo>
                  <a:pt x="0" y="547801"/>
                </a:lnTo>
                <a:lnTo>
                  <a:pt x="281940" y="547801"/>
                </a:lnTo>
                <a:lnTo>
                  <a:pt x="281940" y="535101"/>
                </a:lnTo>
                <a:lnTo>
                  <a:pt x="12712" y="535101"/>
                </a:lnTo>
                <a:lnTo>
                  <a:pt x="12712" y="142671"/>
                </a:lnTo>
                <a:lnTo>
                  <a:pt x="118973" y="142671"/>
                </a:lnTo>
                <a:lnTo>
                  <a:pt x="118973" y="404291"/>
                </a:lnTo>
                <a:lnTo>
                  <a:pt x="118973" y="416991"/>
                </a:lnTo>
                <a:lnTo>
                  <a:pt x="400875" y="416991"/>
                </a:lnTo>
                <a:lnTo>
                  <a:pt x="400875" y="404291"/>
                </a:lnTo>
                <a:lnTo>
                  <a:pt x="294716" y="404291"/>
                </a:lnTo>
                <a:lnTo>
                  <a:pt x="294716" y="142671"/>
                </a:lnTo>
                <a:lnTo>
                  <a:pt x="294716" y="142443"/>
                </a:lnTo>
                <a:lnTo>
                  <a:pt x="294716" y="129971"/>
                </a:lnTo>
                <a:lnTo>
                  <a:pt x="282016" y="129971"/>
                </a:lnTo>
                <a:lnTo>
                  <a:pt x="282016" y="142671"/>
                </a:lnTo>
                <a:lnTo>
                  <a:pt x="282016" y="404291"/>
                </a:lnTo>
                <a:lnTo>
                  <a:pt x="131660" y="404291"/>
                </a:lnTo>
                <a:lnTo>
                  <a:pt x="131660" y="142671"/>
                </a:lnTo>
                <a:lnTo>
                  <a:pt x="282016" y="142671"/>
                </a:lnTo>
                <a:lnTo>
                  <a:pt x="282016" y="129971"/>
                </a:lnTo>
                <a:lnTo>
                  <a:pt x="131660" y="129971"/>
                </a:lnTo>
                <a:lnTo>
                  <a:pt x="131660" y="13131"/>
                </a:lnTo>
                <a:lnTo>
                  <a:pt x="400913" y="13131"/>
                </a:lnTo>
                <a:lnTo>
                  <a:pt x="400913" y="431"/>
                </a:lnTo>
                <a:close/>
              </a:path>
              <a:path w="414020" h="548004">
                <a:moveTo>
                  <a:pt x="413651" y="417093"/>
                </a:moveTo>
                <a:lnTo>
                  <a:pt x="413575" y="417512"/>
                </a:lnTo>
                <a:lnTo>
                  <a:pt x="413651" y="417093"/>
                </a:lnTo>
                <a:close/>
              </a:path>
              <a:path w="414020" h="548004">
                <a:moveTo>
                  <a:pt x="413651" y="13563"/>
                </a:moveTo>
                <a:lnTo>
                  <a:pt x="400951" y="13563"/>
                </a:lnTo>
                <a:lnTo>
                  <a:pt x="400951" y="404406"/>
                </a:lnTo>
                <a:lnTo>
                  <a:pt x="413651" y="404406"/>
                </a:lnTo>
                <a:lnTo>
                  <a:pt x="413651" y="13563"/>
                </a:lnTo>
                <a:close/>
              </a:path>
              <a:path w="414020" h="548004">
                <a:moveTo>
                  <a:pt x="413651" y="0"/>
                </a:moveTo>
                <a:lnTo>
                  <a:pt x="413613" y="863"/>
                </a:lnTo>
                <a:lnTo>
                  <a:pt x="413651" y="0"/>
                </a:lnTo>
                <a:close/>
              </a:path>
            </a:pathLst>
          </a:custGeom>
          <a:solidFill>
            <a:srgbClr val="F7F7F7"/>
          </a:solidFill>
        </p:spPr>
        <p:txBody>
          <a:bodyPr wrap="square" lIns="0" tIns="0" rIns="0" bIns="0" rtlCol="0"/>
          <a:lstStyle/>
          <a:p>
            <a:endParaRPr/>
          </a:p>
        </p:txBody>
      </p:sp>
      <p:grpSp>
        <p:nvGrpSpPr>
          <p:cNvPr id="113" name="object 113"/>
          <p:cNvGrpSpPr/>
          <p:nvPr/>
        </p:nvGrpSpPr>
        <p:grpSpPr>
          <a:xfrm>
            <a:off x="8114907" y="5594463"/>
            <a:ext cx="414020" cy="547370"/>
            <a:chOff x="8114907" y="5594463"/>
            <a:chExt cx="414020" cy="547370"/>
          </a:xfrm>
        </p:grpSpPr>
        <p:sp>
          <p:nvSpPr>
            <p:cNvPr id="114" name="object 114"/>
            <p:cNvSpPr/>
            <p:nvPr/>
          </p:nvSpPr>
          <p:spPr>
            <a:xfrm>
              <a:off x="8114906" y="5594464"/>
              <a:ext cx="414020" cy="547370"/>
            </a:xfrm>
            <a:custGeom>
              <a:avLst/>
              <a:gdLst/>
              <a:ahLst/>
              <a:cxnLst/>
              <a:rect l="l" t="t" r="r" b="b"/>
              <a:pathLst>
                <a:path w="414020" h="547370">
                  <a:moveTo>
                    <a:pt x="88" y="129743"/>
                  </a:moveTo>
                  <a:lnTo>
                    <a:pt x="25" y="130149"/>
                  </a:lnTo>
                  <a:lnTo>
                    <a:pt x="88" y="129743"/>
                  </a:lnTo>
                  <a:close/>
                </a:path>
                <a:path w="414020" h="547370">
                  <a:moveTo>
                    <a:pt x="119037" y="0"/>
                  </a:moveTo>
                  <a:lnTo>
                    <a:pt x="118960" y="406"/>
                  </a:lnTo>
                  <a:lnTo>
                    <a:pt x="119037" y="0"/>
                  </a:lnTo>
                  <a:close/>
                </a:path>
                <a:path w="414020" h="547370">
                  <a:moveTo>
                    <a:pt x="294703" y="142443"/>
                  </a:moveTo>
                  <a:lnTo>
                    <a:pt x="282003" y="142443"/>
                  </a:lnTo>
                  <a:lnTo>
                    <a:pt x="282003" y="404812"/>
                  </a:lnTo>
                  <a:lnTo>
                    <a:pt x="294703" y="404812"/>
                  </a:lnTo>
                  <a:lnTo>
                    <a:pt x="294703" y="142443"/>
                  </a:lnTo>
                  <a:close/>
                </a:path>
                <a:path w="414020" h="547370">
                  <a:moveTo>
                    <a:pt x="400939" y="0"/>
                  </a:moveTo>
                  <a:lnTo>
                    <a:pt x="131737" y="0"/>
                  </a:lnTo>
                  <a:lnTo>
                    <a:pt x="131737" y="12687"/>
                  </a:lnTo>
                  <a:lnTo>
                    <a:pt x="400939" y="12687"/>
                  </a:lnTo>
                  <a:lnTo>
                    <a:pt x="400939" y="0"/>
                  </a:lnTo>
                  <a:close/>
                </a:path>
                <a:path w="414020" h="547370">
                  <a:moveTo>
                    <a:pt x="413639" y="405015"/>
                  </a:moveTo>
                  <a:lnTo>
                    <a:pt x="131660" y="405015"/>
                  </a:lnTo>
                  <a:lnTo>
                    <a:pt x="131660" y="142125"/>
                  </a:lnTo>
                  <a:lnTo>
                    <a:pt x="294703" y="142125"/>
                  </a:lnTo>
                  <a:lnTo>
                    <a:pt x="294703" y="129425"/>
                  </a:lnTo>
                  <a:lnTo>
                    <a:pt x="131660" y="129425"/>
                  </a:lnTo>
                  <a:lnTo>
                    <a:pt x="131660" y="13093"/>
                  </a:lnTo>
                  <a:lnTo>
                    <a:pt x="118960" y="13093"/>
                  </a:lnTo>
                  <a:lnTo>
                    <a:pt x="118960" y="129425"/>
                  </a:lnTo>
                  <a:lnTo>
                    <a:pt x="12776" y="129425"/>
                  </a:lnTo>
                  <a:lnTo>
                    <a:pt x="12776" y="142125"/>
                  </a:lnTo>
                  <a:lnTo>
                    <a:pt x="118960" y="142125"/>
                  </a:lnTo>
                  <a:lnTo>
                    <a:pt x="118960" y="405015"/>
                  </a:lnTo>
                  <a:lnTo>
                    <a:pt x="118960" y="417715"/>
                  </a:lnTo>
                  <a:lnTo>
                    <a:pt x="281978" y="417715"/>
                  </a:lnTo>
                  <a:lnTo>
                    <a:pt x="281978" y="534555"/>
                  </a:lnTo>
                  <a:lnTo>
                    <a:pt x="12700" y="534555"/>
                  </a:lnTo>
                  <a:lnTo>
                    <a:pt x="12700" y="143395"/>
                  </a:lnTo>
                  <a:lnTo>
                    <a:pt x="12" y="143395"/>
                  </a:lnTo>
                  <a:lnTo>
                    <a:pt x="12" y="534555"/>
                  </a:lnTo>
                  <a:lnTo>
                    <a:pt x="0" y="547255"/>
                  </a:lnTo>
                  <a:lnTo>
                    <a:pt x="294678" y="547255"/>
                  </a:lnTo>
                  <a:lnTo>
                    <a:pt x="294678" y="534555"/>
                  </a:lnTo>
                  <a:lnTo>
                    <a:pt x="294678" y="417715"/>
                  </a:lnTo>
                  <a:lnTo>
                    <a:pt x="413639" y="417715"/>
                  </a:lnTo>
                  <a:lnTo>
                    <a:pt x="413639" y="405015"/>
                  </a:lnTo>
                  <a:close/>
                </a:path>
                <a:path w="414020" h="547370">
                  <a:moveTo>
                    <a:pt x="413639" y="13843"/>
                  </a:moveTo>
                  <a:lnTo>
                    <a:pt x="400939" y="13843"/>
                  </a:lnTo>
                  <a:lnTo>
                    <a:pt x="400939" y="404825"/>
                  </a:lnTo>
                  <a:lnTo>
                    <a:pt x="413639" y="404825"/>
                  </a:lnTo>
                  <a:lnTo>
                    <a:pt x="413639" y="13843"/>
                  </a:lnTo>
                  <a:close/>
                </a:path>
              </a:pathLst>
            </a:custGeom>
            <a:solidFill>
              <a:srgbClr val="F7F7F7"/>
            </a:solidFill>
          </p:spPr>
          <p:txBody>
            <a:bodyPr wrap="square" lIns="0" tIns="0" rIns="0" bIns="0" rtlCol="0"/>
            <a:lstStyle/>
            <a:p>
              <a:endParaRPr/>
            </a:p>
          </p:txBody>
        </p:sp>
        <p:pic>
          <p:nvPicPr>
            <p:cNvPr id="115" name="object 115"/>
            <p:cNvPicPr/>
            <p:nvPr/>
          </p:nvPicPr>
          <p:blipFill>
            <a:blip r:embed="rId10" cstate="print"/>
            <a:stretch>
              <a:fillRect/>
            </a:stretch>
          </p:blipFill>
          <p:spPr>
            <a:xfrm>
              <a:off x="8114935" y="5594463"/>
              <a:ext cx="131711" cy="142849"/>
            </a:xfrm>
            <a:prstGeom prst="rect">
              <a:avLst/>
            </a:prstGeom>
          </p:spPr>
        </p:pic>
      </p:grpSp>
      <p:sp>
        <p:nvSpPr>
          <p:cNvPr id="116" name="object 116"/>
          <p:cNvSpPr/>
          <p:nvPr/>
        </p:nvSpPr>
        <p:spPr>
          <a:xfrm>
            <a:off x="7952130" y="4251959"/>
            <a:ext cx="414020" cy="547370"/>
          </a:xfrm>
          <a:custGeom>
            <a:avLst/>
            <a:gdLst/>
            <a:ahLst/>
            <a:cxnLst/>
            <a:rect l="l" t="t" r="r" b="b"/>
            <a:pathLst>
              <a:path w="414020" h="547370">
                <a:moveTo>
                  <a:pt x="294690" y="546849"/>
                </a:moveTo>
                <a:lnTo>
                  <a:pt x="294500" y="546849"/>
                </a:lnTo>
                <a:lnTo>
                  <a:pt x="294690" y="546862"/>
                </a:lnTo>
                <a:close/>
              </a:path>
              <a:path w="414020" h="547370">
                <a:moveTo>
                  <a:pt x="294690" y="417118"/>
                </a:moveTo>
                <a:lnTo>
                  <a:pt x="281990" y="417118"/>
                </a:lnTo>
                <a:lnTo>
                  <a:pt x="281990" y="534149"/>
                </a:lnTo>
                <a:lnTo>
                  <a:pt x="294690" y="534149"/>
                </a:lnTo>
                <a:lnTo>
                  <a:pt x="294690" y="417118"/>
                </a:lnTo>
                <a:close/>
              </a:path>
              <a:path w="414020" h="547370">
                <a:moveTo>
                  <a:pt x="400888" y="0"/>
                </a:moveTo>
                <a:lnTo>
                  <a:pt x="118948" y="0"/>
                </a:lnTo>
                <a:lnTo>
                  <a:pt x="118948" y="12700"/>
                </a:lnTo>
                <a:lnTo>
                  <a:pt x="118948" y="129540"/>
                </a:lnTo>
                <a:lnTo>
                  <a:pt x="12" y="129540"/>
                </a:lnTo>
                <a:lnTo>
                  <a:pt x="12" y="142240"/>
                </a:lnTo>
                <a:lnTo>
                  <a:pt x="0" y="534670"/>
                </a:lnTo>
                <a:lnTo>
                  <a:pt x="0" y="547370"/>
                </a:lnTo>
                <a:lnTo>
                  <a:pt x="281800" y="547370"/>
                </a:lnTo>
                <a:lnTo>
                  <a:pt x="281800" y="534670"/>
                </a:lnTo>
                <a:lnTo>
                  <a:pt x="12712" y="534670"/>
                </a:lnTo>
                <a:lnTo>
                  <a:pt x="12712" y="142240"/>
                </a:lnTo>
                <a:lnTo>
                  <a:pt x="118948" y="142240"/>
                </a:lnTo>
                <a:lnTo>
                  <a:pt x="118948" y="403860"/>
                </a:lnTo>
                <a:lnTo>
                  <a:pt x="118948" y="416560"/>
                </a:lnTo>
                <a:lnTo>
                  <a:pt x="400735" y="416560"/>
                </a:lnTo>
                <a:lnTo>
                  <a:pt x="400735" y="403860"/>
                </a:lnTo>
                <a:lnTo>
                  <a:pt x="294716" y="403860"/>
                </a:lnTo>
                <a:lnTo>
                  <a:pt x="294716" y="142240"/>
                </a:lnTo>
                <a:lnTo>
                  <a:pt x="294716" y="142036"/>
                </a:lnTo>
                <a:lnTo>
                  <a:pt x="294716" y="129540"/>
                </a:lnTo>
                <a:lnTo>
                  <a:pt x="282003" y="129540"/>
                </a:lnTo>
                <a:lnTo>
                  <a:pt x="282003" y="142240"/>
                </a:lnTo>
                <a:lnTo>
                  <a:pt x="282003" y="403860"/>
                </a:lnTo>
                <a:lnTo>
                  <a:pt x="131660" y="403860"/>
                </a:lnTo>
                <a:lnTo>
                  <a:pt x="131660" y="142240"/>
                </a:lnTo>
                <a:lnTo>
                  <a:pt x="282003" y="142240"/>
                </a:lnTo>
                <a:lnTo>
                  <a:pt x="282003" y="129540"/>
                </a:lnTo>
                <a:lnTo>
                  <a:pt x="131660" y="129540"/>
                </a:lnTo>
                <a:lnTo>
                  <a:pt x="131660" y="12700"/>
                </a:lnTo>
                <a:lnTo>
                  <a:pt x="400888" y="12700"/>
                </a:lnTo>
                <a:lnTo>
                  <a:pt x="400888" y="0"/>
                </a:lnTo>
                <a:close/>
              </a:path>
              <a:path w="414020" h="547370">
                <a:moveTo>
                  <a:pt x="413651" y="417093"/>
                </a:moveTo>
                <a:lnTo>
                  <a:pt x="413448" y="417093"/>
                </a:lnTo>
                <a:lnTo>
                  <a:pt x="413651" y="417118"/>
                </a:lnTo>
                <a:close/>
              </a:path>
              <a:path w="414020" h="547370">
                <a:moveTo>
                  <a:pt x="413651" y="12293"/>
                </a:moveTo>
                <a:lnTo>
                  <a:pt x="400939" y="12293"/>
                </a:lnTo>
                <a:lnTo>
                  <a:pt x="400939" y="404393"/>
                </a:lnTo>
                <a:lnTo>
                  <a:pt x="413651" y="404393"/>
                </a:lnTo>
                <a:lnTo>
                  <a:pt x="413651" y="12293"/>
                </a:lnTo>
                <a:close/>
              </a:path>
            </a:pathLst>
          </a:custGeom>
          <a:solidFill>
            <a:srgbClr val="F7F7F7"/>
          </a:solidFill>
        </p:spPr>
        <p:txBody>
          <a:bodyPr wrap="square" lIns="0" tIns="0" rIns="0" bIns="0" rtlCol="0"/>
          <a:lstStyle/>
          <a:p>
            <a:endParaRPr/>
          </a:p>
        </p:txBody>
      </p:sp>
      <p:grpSp>
        <p:nvGrpSpPr>
          <p:cNvPr id="117" name="object 117"/>
          <p:cNvGrpSpPr/>
          <p:nvPr/>
        </p:nvGrpSpPr>
        <p:grpSpPr>
          <a:xfrm>
            <a:off x="8233902" y="4655820"/>
            <a:ext cx="414020" cy="548005"/>
            <a:chOff x="8233902" y="4655820"/>
            <a:chExt cx="414020" cy="548005"/>
          </a:xfrm>
        </p:grpSpPr>
        <p:sp>
          <p:nvSpPr>
            <p:cNvPr id="118" name="object 118"/>
            <p:cNvSpPr/>
            <p:nvPr/>
          </p:nvSpPr>
          <p:spPr>
            <a:xfrm>
              <a:off x="8233905" y="4655819"/>
              <a:ext cx="414020" cy="548005"/>
            </a:xfrm>
            <a:custGeom>
              <a:avLst/>
              <a:gdLst/>
              <a:ahLst/>
              <a:cxnLst/>
              <a:rect l="l" t="t" r="r" b="b"/>
              <a:pathLst>
                <a:path w="414020" h="548004">
                  <a:moveTo>
                    <a:pt x="38" y="546925"/>
                  </a:moveTo>
                  <a:lnTo>
                    <a:pt x="0" y="547801"/>
                  </a:lnTo>
                  <a:lnTo>
                    <a:pt x="38" y="546925"/>
                  </a:lnTo>
                  <a:close/>
                </a:path>
                <a:path w="414020" h="548004">
                  <a:moveTo>
                    <a:pt x="12725" y="143002"/>
                  </a:moveTo>
                  <a:lnTo>
                    <a:pt x="25" y="143002"/>
                  </a:lnTo>
                  <a:lnTo>
                    <a:pt x="0" y="534238"/>
                  </a:lnTo>
                  <a:lnTo>
                    <a:pt x="12700" y="534238"/>
                  </a:lnTo>
                  <a:lnTo>
                    <a:pt x="12725" y="143002"/>
                  </a:lnTo>
                  <a:close/>
                </a:path>
                <a:path w="414020" h="548004">
                  <a:moveTo>
                    <a:pt x="119164" y="533"/>
                  </a:moveTo>
                  <a:lnTo>
                    <a:pt x="118960" y="533"/>
                  </a:lnTo>
                  <a:lnTo>
                    <a:pt x="119164" y="546"/>
                  </a:lnTo>
                  <a:close/>
                </a:path>
                <a:path w="414020" h="548004">
                  <a:moveTo>
                    <a:pt x="131660" y="13258"/>
                  </a:moveTo>
                  <a:lnTo>
                    <a:pt x="118960" y="13258"/>
                  </a:lnTo>
                  <a:lnTo>
                    <a:pt x="118960" y="130289"/>
                  </a:lnTo>
                  <a:lnTo>
                    <a:pt x="131660" y="130289"/>
                  </a:lnTo>
                  <a:lnTo>
                    <a:pt x="131660" y="13258"/>
                  </a:lnTo>
                  <a:close/>
                </a:path>
                <a:path w="414020" h="548004">
                  <a:moveTo>
                    <a:pt x="281965" y="535101"/>
                  </a:moveTo>
                  <a:lnTo>
                    <a:pt x="12738" y="535101"/>
                  </a:lnTo>
                  <a:lnTo>
                    <a:pt x="12738" y="547801"/>
                  </a:lnTo>
                  <a:lnTo>
                    <a:pt x="281965" y="547801"/>
                  </a:lnTo>
                  <a:lnTo>
                    <a:pt x="281965" y="535101"/>
                  </a:lnTo>
                  <a:close/>
                </a:path>
                <a:path w="414020" h="548004">
                  <a:moveTo>
                    <a:pt x="294678" y="418045"/>
                  </a:moveTo>
                  <a:lnTo>
                    <a:pt x="281978" y="418045"/>
                  </a:lnTo>
                  <a:lnTo>
                    <a:pt x="281978" y="534974"/>
                  </a:lnTo>
                  <a:lnTo>
                    <a:pt x="294678" y="534974"/>
                  </a:lnTo>
                  <a:lnTo>
                    <a:pt x="294678" y="418045"/>
                  </a:lnTo>
                  <a:close/>
                </a:path>
                <a:path w="414020" h="548004">
                  <a:moveTo>
                    <a:pt x="400900" y="405130"/>
                  </a:moveTo>
                  <a:lnTo>
                    <a:pt x="294703" y="405130"/>
                  </a:lnTo>
                  <a:lnTo>
                    <a:pt x="294703" y="143510"/>
                  </a:lnTo>
                  <a:lnTo>
                    <a:pt x="294703" y="142976"/>
                  </a:lnTo>
                  <a:lnTo>
                    <a:pt x="294703" y="130810"/>
                  </a:lnTo>
                  <a:lnTo>
                    <a:pt x="282003" y="130810"/>
                  </a:lnTo>
                  <a:lnTo>
                    <a:pt x="282003" y="143510"/>
                  </a:lnTo>
                  <a:lnTo>
                    <a:pt x="282003" y="405130"/>
                  </a:lnTo>
                  <a:lnTo>
                    <a:pt x="131660" y="405130"/>
                  </a:lnTo>
                  <a:lnTo>
                    <a:pt x="131660" y="143510"/>
                  </a:lnTo>
                  <a:lnTo>
                    <a:pt x="282003" y="143510"/>
                  </a:lnTo>
                  <a:lnTo>
                    <a:pt x="282003" y="130810"/>
                  </a:lnTo>
                  <a:lnTo>
                    <a:pt x="12915" y="130810"/>
                  </a:lnTo>
                  <a:lnTo>
                    <a:pt x="12915" y="143510"/>
                  </a:lnTo>
                  <a:lnTo>
                    <a:pt x="118960" y="143510"/>
                  </a:lnTo>
                  <a:lnTo>
                    <a:pt x="118960" y="405130"/>
                  </a:lnTo>
                  <a:lnTo>
                    <a:pt x="118960" y="417830"/>
                  </a:lnTo>
                  <a:lnTo>
                    <a:pt x="400900" y="417830"/>
                  </a:lnTo>
                  <a:lnTo>
                    <a:pt x="400900" y="405130"/>
                  </a:lnTo>
                  <a:close/>
                </a:path>
                <a:path w="414020" h="548004">
                  <a:moveTo>
                    <a:pt x="413639" y="0"/>
                  </a:moveTo>
                  <a:lnTo>
                    <a:pt x="131876" y="0"/>
                  </a:lnTo>
                  <a:lnTo>
                    <a:pt x="131876" y="12700"/>
                  </a:lnTo>
                  <a:lnTo>
                    <a:pt x="400939" y="12700"/>
                  </a:lnTo>
                  <a:lnTo>
                    <a:pt x="400939" y="405130"/>
                  </a:lnTo>
                  <a:lnTo>
                    <a:pt x="413639" y="405130"/>
                  </a:lnTo>
                  <a:lnTo>
                    <a:pt x="413639" y="12700"/>
                  </a:lnTo>
                  <a:lnTo>
                    <a:pt x="413639" y="0"/>
                  </a:lnTo>
                  <a:close/>
                </a:path>
              </a:pathLst>
            </a:custGeom>
            <a:solidFill>
              <a:srgbClr val="F7F7F7"/>
            </a:solidFill>
          </p:spPr>
          <p:txBody>
            <a:bodyPr wrap="square" lIns="0" tIns="0" rIns="0" bIns="0" rtlCol="0"/>
            <a:lstStyle/>
            <a:p>
              <a:endParaRPr/>
            </a:p>
          </p:txBody>
        </p:sp>
        <p:sp>
          <p:nvSpPr>
            <p:cNvPr id="119" name="object 119"/>
            <p:cNvSpPr/>
            <p:nvPr/>
          </p:nvSpPr>
          <p:spPr>
            <a:xfrm>
              <a:off x="8233902" y="5190051"/>
              <a:ext cx="13335" cy="13970"/>
            </a:xfrm>
            <a:custGeom>
              <a:avLst/>
              <a:gdLst/>
              <a:ahLst/>
              <a:cxnLst/>
              <a:rect l="l" t="t" r="r" b="b"/>
              <a:pathLst>
                <a:path w="13334" h="13970">
                  <a:moveTo>
                    <a:pt x="12700" y="0"/>
                  </a:moveTo>
                  <a:lnTo>
                    <a:pt x="0" y="0"/>
                  </a:lnTo>
                  <a:lnTo>
                    <a:pt x="0" y="12700"/>
                  </a:lnTo>
                  <a:lnTo>
                    <a:pt x="38" y="13563"/>
                  </a:lnTo>
                  <a:lnTo>
                    <a:pt x="12738" y="13563"/>
                  </a:lnTo>
                  <a:lnTo>
                    <a:pt x="12738" y="863"/>
                  </a:lnTo>
                  <a:lnTo>
                    <a:pt x="12700" y="0"/>
                  </a:lnTo>
                  <a:close/>
                </a:path>
              </a:pathLst>
            </a:custGeom>
            <a:solidFill>
              <a:srgbClr val="F2F2F2"/>
            </a:solidFill>
          </p:spPr>
          <p:txBody>
            <a:bodyPr wrap="square" lIns="0" tIns="0" rIns="0" bIns="0" rtlCol="0"/>
            <a:lstStyle/>
            <a:p>
              <a:endParaRPr/>
            </a:p>
          </p:txBody>
        </p:sp>
        <p:pic>
          <p:nvPicPr>
            <p:cNvPr id="120" name="object 120"/>
            <p:cNvPicPr/>
            <p:nvPr/>
          </p:nvPicPr>
          <p:blipFill>
            <a:blip r:embed="rId11" cstate="print"/>
            <a:stretch>
              <a:fillRect/>
            </a:stretch>
          </p:blipFill>
          <p:spPr>
            <a:xfrm>
              <a:off x="8528570" y="5073738"/>
              <a:ext cx="118973" cy="129882"/>
            </a:xfrm>
            <a:prstGeom prst="rect">
              <a:avLst/>
            </a:prstGeom>
          </p:spPr>
        </p:pic>
        <p:sp>
          <p:nvSpPr>
            <p:cNvPr id="121" name="object 121"/>
            <p:cNvSpPr/>
            <p:nvPr/>
          </p:nvSpPr>
          <p:spPr>
            <a:xfrm>
              <a:off x="8233938" y="4656352"/>
              <a:ext cx="132080" cy="142875"/>
            </a:xfrm>
            <a:custGeom>
              <a:avLst/>
              <a:gdLst/>
              <a:ahLst/>
              <a:cxnLst/>
              <a:rect l="l" t="t" r="r" b="b"/>
              <a:pathLst>
                <a:path w="132079" h="142875">
                  <a:moveTo>
                    <a:pt x="12877" y="129755"/>
                  </a:moveTo>
                  <a:lnTo>
                    <a:pt x="0" y="129755"/>
                  </a:lnTo>
                  <a:lnTo>
                    <a:pt x="0" y="142468"/>
                  </a:lnTo>
                  <a:lnTo>
                    <a:pt x="12687" y="142468"/>
                  </a:lnTo>
                  <a:lnTo>
                    <a:pt x="12877" y="142455"/>
                  </a:lnTo>
                  <a:lnTo>
                    <a:pt x="12877" y="129755"/>
                  </a:lnTo>
                  <a:close/>
                </a:path>
                <a:path w="132079" h="142875">
                  <a:moveTo>
                    <a:pt x="131838" y="0"/>
                  </a:moveTo>
                  <a:lnTo>
                    <a:pt x="119138" y="0"/>
                  </a:lnTo>
                  <a:lnTo>
                    <a:pt x="118935" y="25"/>
                  </a:lnTo>
                  <a:lnTo>
                    <a:pt x="118935" y="12725"/>
                  </a:lnTo>
                  <a:lnTo>
                    <a:pt x="131635" y="12725"/>
                  </a:lnTo>
                  <a:lnTo>
                    <a:pt x="131838" y="12700"/>
                  </a:lnTo>
                  <a:lnTo>
                    <a:pt x="131838" y="0"/>
                  </a:lnTo>
                  <a:close/>
                </a:path>
              </a:pathLst>
            </a:custGeom>
            <a:solidFill>
              <a:srgbClr val="F2F2F2"/>
            </a:solidFill>
          </p:spPr>
          <p:txBody>
            <a:bodyPr wrap="square" lIns="0" tIns="0" rIns="0" bIns="0" rtlCol="0"/>
            <a:lstStyle/>
            <a:p>
              <a:endParaRPr/>
            </a:p>
          </p:txBody>
        </p:sp>
      </p:grpSp>
      <p:grpSp>
        <p:nvGrpSpPr>
          <p:cNvPr id="122" name="object 122"/>
          <p:cNvGrpSpPr/>
          <p:nvPr/>
        </p:nvGrpSpPr>
        <p:grpSpPr>
          <a:xfrm>
            <a:off x="8515841" y="5061037"/>
            <a:ext cx="414020" cy="547370"/>
            <a:chOff x="8515841" y="5061037"/>
            <a:chExt cx="414020" cy="547370"/>
          </a:xfrm>
        </p:grpSpPr>
        <p:sp>
          <p:nvSpPr>
            <p:cNvPr id="123" name="object 123"/>
            <p:cNvSpPr/>
            <p:nvPr/>
          </p:nvSpPr>
          <p:spPr>
            <a:xfrm>
              <a:off x="8515858" y="5061051"/>
              <a:ext cx="414020" cy="547370"/>
            </a:xfrm>
            <a:custGeom>
              <a:avLst/>
              <a:gdLst/>
              <a:ahLst/>
              <a:cxnLst/>
              <a:rect l="l" t="t" r="r" b="b"/>
              <a:pathLst>
                <a:path w="414020" h="547370">
                  <a:moveTo>
                    <a:pt x="25" y="129755"/>
                  </a:moveTo>
                  <a:lnTo>
                    <a:pt x="12" y="129882"/>
                  </a:lnTo>
                  <a:lnTo>
                    <a:pt x="25" y="129755"/>
                  </a:lnTo>
                  <a:close/>
                </a:path>
                <a:path w="414020" h="547370">
                  <a:moveTo>
                    <a:pt x="12687" y="142252"/>
                  </a:moveTo>
                  <a:lnTo>
                    <a:pt x="0" y="142252"/>
                  </a:lnTo>
                  <a:lnTo>
                    <a:pt x="0" y="533412"/>
                  </a:lnTo>
                  <a:lnTo>
                    <a:pt x="12687" y="533412"/>
                  </a:lnTo>
                  <a:lnTo>
                    <a:pt x="12687" y="142252"/>
                  </a:lnTo>
                  <a:close/>
                </a:path>
                <a:path w="414020" h="547370">
                  <a:moveTo>
                    <a:pt x="118986" y="0"/>
                  </a:moveTo>
                  <a:lnTo>
                    <a:pt x="118948" y="127"/>
                  </a:lnTo>
                  <a:lnTo>
                    <a:pt x="118986" y="0"/>
                  </a:lnTo>
                  <a:close/>
                </a:path>
                <a:path w="414020" h="547370">
                  <a:moveTo>
                    <a:pt x="281800" y="534568"/>
                  </a:moveTo>
                  <a:lnTo>
                    <a:pt x="12687" y="534568"/>
                  </a:lnTo>
                  <a:lnTo>
                    <a:pt x="12687" y="547268"/>
                  </a:lnTo>
                  <a:lnTo>
                    <a:pt x="281800" y="547268"/>
                  </a:lnTo>
                  <a:lnTo>
                    <a:pt x="281800" y="534568"/>
                  </a:lnTo>
                  <a:close/>
                </a:path>
                <a:path w="414020" h="547370">
                  <a:moveTo>
                    <a:pt x="294703" y="142443"/>
                  </a:moveTo>
                  <a:lnTo>
                    <a:pt x="282003" y="142443"/>
                  </a:lnTo>
                  <a:lnTo>
                    <a:pt x="282003" y="404812"/>
                  </a:lnTo>
                  <a:lnTo>
                    <a:pt x="294703" y="404812"/>
                  </a:lnTo>
                  <a:lnTo>
                    <a:pt x="294703" y="142443"/>
                  </a:lnTo>
                  <a:close/>
                </a:path>
                <a:path w="414020" h="547370">
                  <a:moveTo>
                    <a:pt x="400723" y="405142"/>
                  </a:moveTo>
                  <a:lnTo>
                    <a:pt x="131648" y="405142"/>
                  </a:lnTo>
                  <a:lnTo>
                    <a:pt x="131648" y="142252"/>
                  </a:lnTo>
                  <a:lnTo>
                    <a:pt x="294703" y="142252"/>
                  </a:lnTo>
                  <a:lnTo>
                    <a:pt x="294703" y="129552"/>
                  </a:lnTo>
                  <a:lnTo>
                    <a:pt x="131648" y="129552"/>
                  </a:lnTo>
                  <a:lnTo>
                    <a:pt x="131648" y="12827"/>
                  </a:lnTo>
                  <a:lnTo>
                    <a:pt x="118948" y="12827"/>
                  </a:lnTo>
                  <a:lnTo>
                    <a:pt x="118948" y="129552"/>
                  </a:lnTo>
                  <a:lnTo>
                    <a:pt x="12725" y="129552"/>
                  </a:lnTo>
                  <a:lnTo>
                    <a:pt x="12725" y="142252"/>
                  </a:lnTo>
                  <a:lnTo>
                    <a:pt x="118948" y="142252"/>
                  </a:lnTo>
                  <a:lnTo>
                    <a:pt x="118948" y="405142"/>
                  </a:lnTo>
                  <a:lnTo>
                    <a:pt x="118948" y="417842"/>
                  </a:lnTo>
                  <a:lnTo>
                    <a:pt x="281978" y="417842"/>
                  </a:lnTo>
                  <a:lnTo>
                    <a:pt x="281978" y="533247"/>
                  </a:lnTo>
                  <a:lnTo>
                    <a:pt x="294678" y="533247"/>
                  </a:lnTo>
                  <a:lnTo>
                    <a:pt x="294678" y="417842"/>
                  </a:lnTo>
                  <a:lnTo>
                    <a:pt x="400723" y="417842"/>
                  </a:lnTo>
                  <a:lnTo>
                    <a:pt x="400723" y="405142"/>
                  </a:lnTo>
                  <a:close/>
                </a:path>
                <a:path w="414020" h="547370">
                  <a:moveTo>
                    <a:pt x="413639" y="12700"/>
                  </a:moveTo>
                  <a:lnTo>
                    <a:pt x="401015" y="12700"/>
                  </a:lnTo>
                  <a:lnTo>
                    <a:pt x="401015" y="0"/>
                  </a:lnTo>
                  <a:lnTo>
                    <a:pt x="131686" y="0"/>
                  </a:lnTo>
                  <a:lnTo>
                    <a:pt x="131686" y="12700"/>
                  </a:lnTo>
                  <a:lnTo>
                    <a:pt x="400939" y="12700"/>
                  </a:lnTo>
                  <a:lnTo>
                    <a:pt x="400939" y="403504"/>
                  </a:lnTo>
                  <a:lnTo>
                    <a:pt x="413639" y="403504"/>
                  </a:lnTo>
                  <a:lnTo>
                    <a:pt x="413639" y="12700"/>
                  </a:lnTo>
                  <a:close/>
                </a:path>
              </a:pathLst>
            </a:custGeom>
            <a:solidFill>
              <a:srgbClr val="F7F7F7"/>
            </a:solidFill>
          </p:spPr>
          <p:txBody>
            <a:bodyPr wrap="square" lIns="0" tIns="0" rIns="0" bIns="0" rtlCol="0"/>
            <a:lstStyle/>
            <a:p>
              <a:endParaRPr/>
            </a:p>
          </p:txBody>
        </p:sp>
        <p:sp>
          <p:nvSpPr>
            <p:cNvPr id="124" name="object 124"/>
            <p:cNvSpPr/>
            <p:nvPr/>
          </p:nvSpPr>
          <p:spPr>
            <a:xfrm>
              <a:off x="8515832" y="5061038"/>
              <a:ext cx="132080" cy="547370"/>
            </a:xfrm>
            <a:custGeom>
              <a:avLst/>
              <a:gdLst/>
              <a:ahLst/>
              <a:cxnLst/>
              <a:rect l="l" t="t" r="r" b="b"/>
              <a:pathLst>
                <a:path w="132079" h="547370">
                  <a:moveTo>
                    <a:pt x="12700" y="533425"/>
                  </a:moveTo>
                  <a:lnTo>
                    <a:pt x="0" y="533425"/>
                  </a:lnTo>
                  <a:lnTo>
                    <a:pt x="0" y="547268"/>
                  </a:lnTo>
                  <a:lnTo>
                    <a:pt x="12700" y="547268"/>
                  </a:lnTo>
                  <a:lnTo>
                    <a:pt x="12700" y="533425"/>
                  </a:lnTo>
                  <a:close/>
                </a:path>
                <a:path w="132079" h="547370">
                  <a:moveTo>
                    <a:pt x="12738" y="129755"/>
                  </a:moveTo>
                  <a:lnTo>
                    <a:pt x="38" y="129755"/>
                  </a:lnTo>
                  <a:lnTo>
                    <a:pt x="25" y="142582"/>
                  </a:lnTo>
                  <a:lnTo>
                    <a:pt x="12725" y="142582"/>
                  </a:lnTo>
                  <a:lnTo>
                    <a:pt x="12738" y="142455"/>
                  </a:lnTo>
                  <a:lnTo>
                    <a:pt x="12738" y="129755"/>
                  </a:lnTo>
                  <a:close/>
                </a:path>
                <a:path w="132079" h="547370">
                  <a:moveTo>
                    <a:pt x="131699" y="0"/>
                  </a:moveTo>
                  <a:lnTo>
                    <a:pt x="118999" y="0"/>
                  </a:lnTo>
                  <a:lnTo>
                    <a:pt x="118960" y="12827"/>
                  </a:lnTo>
                  <a:lnTo>
                    <a:pt x="131660" y="12827"/>
                  </a:lnTo>
                  <a:lnTo>
                    <a:pt x="131699" y="12700"/>
                  </a:lnTo>
                  <a:lnTo>
                    <a:pt x="131699" y="0"/>
                  </a:lnTo>
                  <a:close/>
                </a:path>
              </a:pathLst>
            </a:custGeom>
            <a:solidFill>
              <a:srgbClr val="F2F2F2"/>
            </a:solidFill>
          </p:spPr>
          <p:txBody>
            <a:bodyPr wrap="square" lIns="0" tIns="0" rIns="0" bIns="0" rtlCol="0"/>
            <a:lstStyle/>
            <a:p>
              <a:endParaRPr/>
            </a:p>
          </p:txBody>
        </p:sp>
        <p:sp>
          <p:nvSpPr>
            <p:cNvPr id="125" name="object 125"/>
            <p:cNvSpPr/>
            <p:nvPr/>
          </p:nvSpPr>
          <p:spPr>
            <a:xfrm>
              <a:off x="8810345" y="5477243"/>
              <a:ext cx="119380" cy="131445"/>
            </a:xfrm>
            <a:custGeom>
              <a:avLst/>
              <a:gdLst/>
              <a:ahLst/>
              <a:cxnLst/>
              <a:rect l="l" t="t" r="r" b="b"/>
              <a:pathLst>
                <a:path w="119379" h="131445">
                  <a:moveTo>
                    <a:pt x="177" y="129743"/>
                  </a:moveTo>
                  <a:lnTo>
                    <a:pt x="0" y="129743"/>
                  </a:lnTo>
                  <a:lnTo>
                    <a:pt x="0" y="131064"/>
                  </a:lnTo>
                  <a:lnTo>
                    <a:pt x="177" y="131064"/>
                  </a:lnTo>
                  <a:lnTo>
                    <a:pt x="177" y="129743"/>
                  </a:lnTo>
                  <a:close/>
                </a:path>
                <a:path w="119379" h="131445">
                  <a:moveTo>
                    <a:pt x="119164" y="0"/>
                  </a:moveTo>
                  <a:lnTo>
                    <a:pt x="118935" y="0"/>
                  </a:lnTo>
                  <a:lnTo>
                    <a:pt x="118935" y="1320"/>
                  </a:lnTo>
                  <a:lnTo>
                    <a:pt x="119164" y="1320"/>
                  </a:lnTo>
                  <a:lnTo>
                    <a:pt x="119164" y="0"/>
                  </a:lnTo>
                  <a:close/>
                </a:path>
              </a:pathLst>
            </a:custGeom>
            <a:solidFill>
              <a:srgbClr val="F7F7F7"/>
            </a:solidFill>
          </p:spPr>
          <p:txBody>
            <a:bodyPr wrap="square" lIns="0" tIns="0" rIns="0" bIns="0" rtlCol="0"/>
            <a:lstStyle/>
            <a:p>
              <a:endParaRPr/>
            </a:p>
          </p:txBody>
        </p:sp>
      </p:grpSp>
      <p:grpSp>
        <p:nvGrpSpPr>
          <p:cNvPr id="126" name="object 126"/>
          <p:cNvGrpSpPr/>
          <p:nvPr/>
        </p:nvGrpSpPr>
        <p:grpSpPr>
          <a:xfrm>
            <a:off x="8797621" y="5464543"/>
            <a:ext cx="414020" cy="548005"/>
            <a:chOff x="8797621" y="5464543"/>
            <a:chExt cx="414020" cy="548005"/>
          </a:xfrm>
        </p:grpSpPr>
        <p:sp>
          <p:nvSpPr>
            <p:cNvPr id="127" name="object 127"/>
            <p:cNvSpPr/>
            <p:nvPr/>
          </p:nvSpPr>
          <p:spPr>
            <a:xfrm>
              <a:off x="8797620" y="5464809"/>
              <a:ext cx="414020" cy="547370"/>
            </a:xfrm>
            <a:custGeom>
              <a:avLst/>
              <a:gdLst/>
              <a:ahLst/>
              <a:cxnLst/>
              <a:rect l="l" t="t" r="r" b="b"/>
              <a:pathLst>
                <a:path w="414020" h="547370">
                  <a:moveTo>
                    <a:pt x="281940" y="534670"/>
                  </a:moveTo>
                  <a:lnTo>
                    <a:pt x="12712" y="534670"/>
                  </a:lnTo>
                  <a:lnTo>
                    <a:pt x="12712" y="143510"/>
                  </a:lnTo>
                  <a:lnTo>
                    <a:pt x="12" y="143510"/>
                  </a:lnTo>
                  <a:lnTo>
                    <a:pt x="12" y="534670"/>
                  </a:lnTo>
                  <a:lnTo>
                    <a:pt x="0" y="547370"/>
                  </a:lnTo>
                  <a:lnTo>
                    <a:pt x="281940" y="547370"/>
                  </a:lnTo>
                  <a:lnTo>
                    <a:pt x="281940" y="534670"/>
                  </a:lnTo>
                  <a:close/>
                </a:path>
                <a:path w="414020" h="547370">
                  <a:moveTo>
                    <a:pt x="400862" y="405130"/>
                  </a:moveTo>
                  <a:lnTo>
                    <a:pt x="131673" y="405130"/>
                  </a:lnTo>
                  <a:lnTo>
                    <a:pt x="131673" y="142240"/>
                  </a:lnTo>
                  <a:lnTo>
                    <a:pt x="282016" y="142240"/>
                  </a:lnTo>
                  <a:lnTo>
                    <a:pt x="282016" y="404545"/>
                  </a:lnTo>
                  <a:lnTo>
                    <a:pt x="294716" y="404545"/>
                  </a:lnTo>
                  <a:lnTo>
                    <a:pt x="294703" y="142240"/>
                  </a:lnTo>
                  <a:lnTo>
                    <a:pt x="294703" y="129540"/>
                  </a:lnTo>
                  <a:lnTo>
                    <a:pt x="12915" y="129540"/>
                  </a:lnTo>
                  <a:lnTo>
                    <a:pt x="12915" y="142240"/>
                  </a:lnTo>
                  <a:lnTo>
                    <a:pt x="118973" y="142240"/>
                  </a:lnTo>
                  <a:lnTo>
                    <a:pt x="118973" y="405130"/>
                  </a:lnTo>
                  <a:lnTo>
                    <a:pt x="118973" y="417830"/>
                  </a:lnTo>
                  <a:lnTo>
                    <a:pt x="281990" y="417830"/>
                  </a:lnTo>
                  <a:lnTo>
                    <a:pt x="281990" y="533882"/>
                  </a:lnTo>
                  <a:lnTo>
                    <a:pt x="294678" y="533882"/>
                  </a:lnTo>
                  <a:lnTo>
                    <a:pt x="294678" y="417830"/>
                  </a:lnTo>
                  <a:lnTo>
                    <a:pt x="400862" y="417830"/>
                  </a:lnTo>
                  <a:lnTo>
                    <a:pt x="400862" y="405130"/>
                  </a:lnTo>
                  <a:close/>
                </a:path>
                <a:path w="414020" h="547370">
                  <a:moveTo>
                    <a:pt x="413651" y="0"/>
                  </a:moveTo>
                  <a:lnTo>
                    <a:pt x="131889" y="0"/>
                  </a:lnTo>
                  <a:lnTo>
                    <a:pt x="131889" y="12700"/>
                  </a:lnTo>
                  <a:lnTo>
                    <a:pt x="400951" y="12700"/>
                  </a:lnTo>
                  <a:lnTo>
                    <a:pt x="400951" y="403860"/>
                  </a:lnTo>
                  <a:lnTo>
                    <a:pt x="413651" y="403860"/>
                  </a:lnTo>
                  <a:lnTo>
                    <a:pt x="413651" y="12700"/>
                  </a:lnTo>
                  <a:lnTo>
                    <a:pt x="413651" y="0"/>
                  </a:lnTo>
                  <a:close/>
                </a:path>
              </a:pathLst>
            </a:custGeom>
            <a:solidFill>
              <a:srgbClr val="F7F7F7"/>
            </a:solidFill>
          </p:spPr>
          <p:txBody>
            <a:bodyPr wrap="square" lIns="0" tIns="0" rIns="0" bIns="0" rtlCol="0"/>
            <a:lstStyle/>
            <a:p>
              <a:endParaRPr/>
            </a:p>
          </p:txBody>
        </p:sp>
        <p:pic>
          <p:nvPicPr>
            <p:cNvPr id="128" name="object 128"/>
            <p:cNvPicPr/>
            <p:nvPr/>
          </p:nvPicPr>
          <p:blipFill>
            <a:blip r:embed="rId12" cstate="print"/>
            <a:stretch>
              <a:fillRect/>
            </a:stretch>
          </p:blipFill>
          <p:spPr>
            <a:xfrm>
              <a:off x="8797658" y="5464543"/>
              <a:ext cx="131839" cy="143769"/>
            </a:xfrm>
            <a:prstGeom prst="rect">
              <a:avLst/>
            </a:prstGeom>
          </p:spPr>
        </p:pic>
      </p:grpSp>
      <p:grpSp>
        <p:nvGrpSpPr>
          <p:cNvPr id="129" name="object 129"/>
          <p:cNvGrpSpPr/>
          <p:nvPr/>
        </p:nvGrpSpPr>
        <p:grpSpPr>
          <a:xfrm>
            <a:off x="9079522" y="5868936"/>
            <a:ext cx="414020" cy="547370"/>
            <a:chOff x="9079522" y="5868936"/>
            <a:chExt cx="414020" cy="547370"/>
          </a:xfrm>
        </p:grpSpPr>
        <p:sp>
          <p:nvSpPr>
            <p:cNvPr id="130" name="object 130"/>
            <p:cNvSpPr/>
            <p:nvPr/>
          </p:nvSpPr>
          <p:spPr>
            <a:xfrm>
              <a:off x="9079522" y="5868936"/>
              <a:ext cx="414020" cy="547370"/>
            </a:xfrm>
            <a:custGeom>
              <a:avLst/>
              <a:gdLst/>
              <a:ahLst/>
              <a:cxnLst/>
              <a:rect l="l" t="t" r="r" b="b"/>
              <a:pathLst>
                <a:path w="414020" h="547370">
                  <a:moveTo>
                    <a:pt x="88" y="129755"/>
                  </a:moveTo>
                  <a:lnTo>
                    <a:pt x="25" y="130162"/>
                  </a:lnTo>
                  <a:lnTo>
                    <a:pt x="88" y="129755"/>
                  </a:lnTo>
                  <a:close/>
                </a:path>
                <a:path w="414020" h="547370">
                  <a:moveTo>
                    <a:pt x="119049" y="0"/>
                  </a:moveTo>
                  <a:lnTo>
                    <a:pt x="118960" y="419"/>
                  </a:lnTo>
                  <a:lnTo>
                    <a:pt x="119049" y="0"/>
                  </a:lnTo>
                  <a:close/>
                </a:path>
                <a:path w="414020" h="547370">
                  <a:moveTo>
                    <a:pt x="400951" y="0"/>
                  </a:moveTo>
                  <a:lnTo>
                    <a:pt x="131749" y="0"/>
                  </a:lnTo>
                  <a:lnTo>
                    <a:pt x="131749" y="12712"/>
                  </a:lnTo>
                  <a:lnTo>
                    <a:pt x="400951" y="12712"/>
                  </a:lnTo>
                  <a:lnTo>
                    <a:pt x="400951" y="0"/>
                  </a:lnTo>
                  <a:close/>
                </a:path>
                <a:path w="414020" h="547370">
                  <a:moveTo>
                    <a:pt x="413651" y="404863"/>
                  </a:moveTo>
                  <a:lnTo>
                    <a:pt x="294716" y="404863"/>
                  </a:lnTo>
                  <a:lnTo>
                    <a:pt x="294716" y="141973"/>
                  </a:lnTo>
                  <a:lnTo>
                    <a:pt x="294716" y="129273"/>
                  </a:lnTo>
                  <a:lnTo>
                    <a:pt x="282016" y="129273"/>
                  </a:lnTo>
                  <a:lnTo>
                    <a:pt x="282016" y="141973"/>
                  </a:lnTo>
                  <a:lnTo>
                    <a:pt x="282016" y="404863"/>
                  </a:lnTo>
                  <a:lnTo>
                    <a:pt x="131660" y="404863"/>
                  </a:lnTo>
                  <a:lnTo>
                    <a:pt x="131660" y="141973"/>
                  </a:lnTo>
                  <a:lnTo>
                    <a:pt x="282016" y="141973"/>
                  </a:lnTo>
                  <a:lnTo>
                    <a:pt x="282016" y="129273"/>
                  </a:lnTo>
                  <a:lnTo>
                    <a:pt x="131660" y="129273"/>
                  </a:lnTo>
                  <a:lnTo>
                    <a:pt x="131660" y="13106"/>
                  </a:lnTo>
                  <a:lnTo>
                    <a:pt x="118960" y="13106"/>
                  </a:lnTo>
                  <a:lnTo>
                    <a:pt x="118960" y="129273"/>
                  </a:lnTo>
                  <a:lnTo>
                    <a:pt x="12776" y="129273"/>
                  </a:lnTo>
                  <a:lnTo>
                    <a:pt x="12776" y="141973"/>
                  </a:lnTo>
                  <a:lnTo>
                    <a:pt x="118960" y="141973"/>
                  </a:lnTo>
                  <a:lnTo>
                    <a:pt x="118960" y="404863"/>
                  </a:lnTo>
                  <a:lnTo>
                    <a:pt x="118960" y="417563"/>
                  </a:lnTo>
                  <a:lnTo>
                    <a:pt x="281990" y="417563"/>
                  </a:lnTo>
                  <a:lnTo>
                    <a:pt x="281990" y="534403"/>
                  </a:lnTo>
                  <a:lnTo>
                    <a:pt x="12712" y="534403"/>
                  </a:lnTo>
                  <a:lnTo>
                    <a:pt x="12712" y="143243"/>
                  </a:lnTo>
                  <a:lnTo>
                    <a:pt x="12" y="143243"/>
                  </a:lnTo>
                  <a:lnTo>
                    <a:pt x="12" y="534403"/>
                  </a:lnTo>
                  <a:lnTo>
                    <a:pt x="0" y="535673"/>
                  </a:lnTo>
                  <a:lnTo>
                    <a:pt x="12712" y="535673"/>
                  </a:lnTo>
                  <a:lnTo>
                    <a:pt x="12712" y="547103"/>
                  </a:lnTo>
                  <a:lnTo>
                    <a:pt x="294690" y="547103"/>
                  </a:lnTo>
                  <a:lnTo>
                    <a:pt x="294690" y="535673"/>
                  </a:lnTo>
                  <a:lnTo>
                    <a:pt x="294690" y="534568"/>
                  </a:lnTo>
                  <a:lnTo>
                    <a:pt x="294690" y="534403"/>
                  </a:lnTo>
                  <a:lnTo>
                    <a:pt x="294690" y="417563"/>
                  </a:lnTo>
                  <a:lnTo>
                    <a:pt x="413651" y="417563"/>
                  </a:lnTo>
                  <a:lnTo>
                    <a:pt x="413651" y="404863"/>
                  </a:lnTo>
                  <a:close/>
                </a:path>
                <a:path w="414020" h="547370">
                  <a:moveTo>
                    <a:pt x="413651" y="13500"/>
                  </a:moveTo>
                  <a:lnTo>
                    <a:pt x="400951" y="13500"/>
                  </a:lnTo>
                  <a:lnTo>
                    <a:pt x="400951" y="404825"/>
                  </a:lnTo>
                  <a:lnTo>
                    <a:pt x="413651" y="404825"/>
                  </a:lnTo>
                  <a:lnTo>
                    <a:pt x="413651" y="13500"/>
                  </a:lnTo>
                  <a:close/>
                </a:path>
              </a:pathLst>
            </a:custGeom>
            <a:solidFill>
              <a:srgbClr val="F7F7F7"/>
            </a:solidFill>
          </p:spPr>
          <p:txBody>
            <a:bodyPr wrap="square" lIns="0" tIns="0" rIns="0" bIns="0" rtlCol="0"/>
            <a:lstStyle/>
            <a:p>
              <a:endParaRPr/>
            </a:p>
          </p:txBody>
        </p:sp>
        <p:sp>
          <p:nvSpPr>
            <p:cNvPr id="131" name="object 131"/>
            <p:cNvSpPr/>
            <p:nvPr/>
          </p:nvSpPr>
          <p:spPr>
            <a:xfrm>
              <a:off x="9079564" y="5868941"/>
              <a:ext cx="132080" cy="142875"/>
            </a:xfrm>
            <a:custGeom>
              <a:avLst/>
              <a:gdLst/>
              <a:ahLst/>
              <a:cxnLst/>
              <a:rect l="l" t="t" r="r" b="b"/>
              <a:pathLst>
                <a:path w="132079" h="142875">
                  <a:moveTo>
                    <a:pt x="12738" y="129755"/>
                  </a:moveTo>
                  <a:lnTo>
                    <a:pt x="38" y="129755"/>
                  </a:lnTo>
                  <a:lnTo>
                    <a:pt x="0" y="142862"/>
                  </a:lnTo>
                  <a:lnTo>
                    <a:pt x="12687" y="142862"/>
                  </a:lnTo>
                  <a:lnTo>
                    <a:pt x="12738" y="142455"/>
                  </a:lnTo>
                  <a:lnTo>
                    <a:pt x="12738" y="129755"/>
                  </a:lnTo>
                  <a:close/>
                </a:path>
                <a:path w="132079" h="142875">
                  <a:moveTo>
                    <a:pt x="131699" y="0"/>
                  </a:moveTo>
                  <a:lnTo>
                    <a:pt x="118999" y="0"/>
                  </a:lnTo>
                  <a:lnTo>
                    <a:pt x="118922" y="13106"/>
                  </a:lnTo>
                  <a:lnTo>
                    <a:pt x="131610" y="13106"/>
                  </a:lnTo>
                  <a:lnTo>
                    <a:pt x="131699" y="12700"/>
                  </a:lnTo>
                  <a:lnTo>
                    <a:pt x="131699" y="0"/>
                  </a:lnTo>
                  <a:close/>
                </a:path>
              </a:pathLst>
            </a:custGeom>
            <a:solidFill>
              <a:srgbClr val="F2F2F2"/>
            </a:solidFill>
          </p:spPr>
          <p:txBody>
            <a:bodyPr wrap="square" lIns="0" tIns="0" rIns="0" bIns="0" rtlCol="0"/>
            <a:lstStyle/>
            <a:p>
              <a:endParaRPr/>
            </a:p>
          </p:txBody>
        </p:sp>
      </p:grpSp>
      <p:sp>
        <p:nvSpPr>
          <p:cNvPr id="132" name="object 132"/>
          <p:cNvSpPr/>
          <p:nvPr/>
        </p:nvSpPr>
        <p:spPr>
          <a:xfrm>
            <a:off x="9881375" y="5739853"/>
            <a:ext cx="177165" cy="12700"/>
          </a:xfrm>
          <a:custGeom>
            <a:avLst/>
            <a:gdLst/>
            <a:ahLst/>
            <a:cxnLst/>
            <a:rect l="l" t="t" r="r" b="b"/>
            <a:pathLst>
              <a:path w="177165" h="12700">
                <a:moveTo>
                  <a:pt x="50" y="0"/>
                </a:moveTo>
                <a:lnTo>
                  <a:pt x="0" y="139"/>
                </a:lnTo>
                <a:lnTo>
                  <a:pt x="50" y="0"/>
                </a:lnTo>
                <a:close/>
              </a:path>
              <a:path w="177165" h="12700">
                <a:moveTo>
                  <a:pt x="177025" y="0"/>
                </a:moveTo>
                <a:lnTo>
                  <a:pt x="12738" y="0"/>
                </a:lnTo>
                <a:lnTo>
                  <a:pt x="12738" y="12700"/>
                </a:lnTo>
                <a:lnTo>
                  <a:pt x="177025" y="12700"/>
                </a:lnTo>
                <a:lnTo>
                  <a:pt x="177025" y="0"/>
                </a:lnTo>
                <a:close/>
              </a:path>
            </a:pathLst>
          </a:custGeom>
          <a:solidFill>
            <a:srgbClr val="F7F7F7"/>
          </a:solidFill>
        </p:spPr>
        <p:txBody>
          <a:bodyPr wrap="square" lIns="0" tIns="0" rIns="0" bIns="0" rtlCol="0"/>
          <a:lstStyle/>
          <a:p>
            <a:endParaRPr/>
          </a:p>
        </p:txBody>
      </p:sp>
      <p:sp>
        <p:nvSpPr>
          <p:cNvPr id="133" name="object 133"/>
          <p:cNvSpPr/>
          <p:nvPr/>
        </p:nvSpPr>
        <p:spPr>
          <a:xfrm>
            <a:off x="9762401" y="5752693"/>
            <a:ext cx="296545" cy="534035"/>
          </a:xfrm>
          <a:custGeom>
            <a:avLst/>
            <a:gdLst/>
            <a:ahLst/>
            <a:cxnLst/>
            <a:rect l="l" t="t" r="r" b="b"/>
            <a:pathLst>
              <a:path w="296545" h="534035">
                <a:moveTo>
                  <a:pt x="63" y="116916"/>
                </a:moveTo>
                <a:lnTo>
                  <a:pt x="38" y="117043"/>
                </a:lnTo>
                <a:lnTo>
                  <a:pt x="63" y="116916"/>
                </a:lnTo>
                <a:close/>
              </a:path>
              <a:path w="296545" h="534035">
                <a:moveTo>
                  <a:pt x="131673" y="0"/>
                </a:moveTo>
                <a:lnTo>
                  <a:pt x="118973" y="0"/>
                </a:lnTo>
                <a:lnTo>
                  <a:pt x="118973" y="116916"/>
                </a:lnTo>
                <a:lnTo>
                  <a:pt x="131673" y="116916"/>
                </a:lnTo>
                <a:lnTo>
                  <a:pt x="131673" y="0"/>
                </a:lnTo>
                <a:close/>
              </a:path>
              <a:path w="296545" h="534035">
                <a:moveTo>
                  <a:pt x="294690" y="522376"/>
                </a:moveTo>
                <a:lnTo>
                  <a:pt x="12712" y="522376"/>
                </a:lnTo>
                <a:lnTo>
                  <a:pt x="12712" y="129946"/>
                </a:lnTo>
                <a:lnTo>
                  <a:pt x="12" y="129946"/>
                </a:lnTo>
                <a:lnTo>
                  <a:pt x="12" y="522376"/>
                </a:lnTo>
                <a:lnTo>
                  <a:pt x="0" y="533806"/>
                </a:lnTo>
                <a:lnTo>
                  <a:pt x="294690" y="533806"/>
                </a:lnTo>
                <a:lnTo>
                  <a:pt x="294690" y="522376"/>
                </a:lnTo>
                <a:close/>
              </a:path>
              <a:path w="296545" h="534035">
                <a:moveTo>
                  <a:pt x="294690" y="404685"/>
                </a:moveTo>
                <a:lnTo>
                  <a:pt x="281990" y="404685"/>
                </a:lnTo>
                <a:lnTo>
                  <a:pt x="281990" y="521741"/>
                </a:lnTo>
                <a:lnTo>
                  <a:pt x="294690" y="521741"/>
                </a:lnTo>
                <a:lnTo>
                  <a:pt x="294690" y="404685"/>
                </a:lnTo>
                <a:close/>
              </a:path>
              <a:path w="296545" h="534035">
                <a:moveTo>
                  <a:pt x="295998" y="391566"/>
                </a:moveTo>
                <a:lnTo>
                  <a:pt x="294716" y="391566"/>
                </a:lnTo>
                <a:lnTo>
                  <a:pt x="294716" y="129946"/>
                </a:lnTo>
                <a:lnTo>
                  <a:pt x="294716" y="117246"/>
                </a:lnTo>
                <a:lnTo>
                  <a:pt x="282028" y="117246"/>
                </a:lnTo>
                <a:lnTo>
                  <a:pt x="282028" y="129946"/>
                </a:lnTo>
                <a:lnTo>
                  <a:pt x="282028" y="391566"/>
                </a:lnTo>
                <a:lnTo>
                  <a:pt x="131673" y="391566"/>
                </a:lnTo>
                <a:lnTo>
                  <a:pt x="131673" y="129946"/>
                </a:lnTo>
                <a:lnTo>
                  <a:pt x="282028" y="129946"/>
                </a:lnTo>
                <a:lnTo>
                  <a:pt x="282028" y="117246"/>
                </a:lnTo>
                <a:lnTo>
                  <a:pt x="12776" y="117246"/>
                </a:lnTo>
                <a:lnTo>
                  <a:pt x="12776" y="129946"/>
                </a:lnTo>
                <a:lnTo>
                  <a:pt x="118973" y="129946"/>
                </a:lnTo>
                <a:lnTo>
                  <a:pt x="118973" y="391566"/>
                </a:lnTo>
                <a:lnTo>
                  <a:pt x="118973" y="404266"/>
                </a:lnTo>
                <a:lnTo>
                  <a:pt x="295998" y="404266"/>
                </a:lnTo>
                <a:lnTo>
                  <a:pt x="295998" y="391566"/>
                </a:lnTo>
                <a:close/>
              </a:path>
            </a:pathLst>
          </a:custGeom>
          <a:solidFill>
            <a:srgbClr val="F7F7F7"/>
          </a:solidFill>
        </p:spPr>
        <p:txBody>
          <a:bodyPr wrap="square" lIns="0" tIns="0" rIns="0" bIns="0" rtlCol="0"/>
          <a:lstStyle/>
          <a:p>
            <a:endParaRPr/>
          </a:p>
        </p:txBody>
      </p:sp>
      <p:sp>
        <p:nvSpPr>
          <p:cNvPr id="134" name="object 134"/>
          <p:cNvSpPr/>
          <p:nvPr/>
        </p:nvSpPr>
        <p:spPr>
          <a:xfrm>
            <a:off x="8678571" y="6535419"/>
            <a:ext cx="295275" cy="416559"/>
          </a:xfrm>
          <a:custGeom>
            <a:avLst/>
            <a:gdLst/>
            <a:ahLst/>
            <a:cxnLst/>
            <a:rect l="l" t="t" r="r" b="b"/>
            <a:pathLst>
              <a:path w="295275" h="416559">
                <a:moveTo>
                  <a:pt x="294728" y="0"/>
                </a:moveTo>
                <a:lnTo>
                  <a:pt x="25" y="0"/>
                </a:lnTo>
                <a:lnTo>
                  <a:pt x="25" y="12700"/>
                </a:lnTo>
                <a:lnTo>
                  <a:pt x="12" y="403860"/>
                </a:lnTo>
                <a:lnTo>
                  <a:pt x="0" y="416560"/>
                </a:lnTo>
                <a:lnTo>
                  <a:pt x="282016" y="416560"/>
                </a:lnTo>
                <a:lnTo>
                  <a:pt x="282016" y="403860"/>
                </a:lnTo>
                <a:lnTo>
                  <a:pt x="282016" y="402590"/>
                </a:lnTo>
                <a:lnTo>
                  <a:pt x="294703" y="402590"/>
                </a:lnTo>
                <a:lnTo>
                  <a:pt x="294703" y="287020"/>
                </a:lnTo>
                <a:lnTo>
                  <a:pt x="282003" y="287020"/>
                </a:lnTo>
                <a:lnTo>
                  <a:pt x="282003" y="402590"/>
                </a:lnTo>
                <a:lnTo>
                  <a:pt x="282003" y="403860"/>
                </a:lnTo>
                <a:lnTo>
                  <a:pt x="12700" y="403860"/>
                </a:lnTo>
                <a:lnTo>
                  <a:pt x="12700" y="12700"/>
                </a:lnTo>
                <a:lnTo>
                  <a:pt x="294728" y="12700"/>
                </a:lnTo>
                <a:lnTo>
                  <a:pt x="294728" y="0"/>
                </a:lnTo>
                <a:close/>
              </a:path>
            </a:pathLst>
          </a:custGeom>
          <a:solidFill>
            <a:srgbClr val="F7F7F7"/>
          </a:solidFill>
        </p:spPr>
        <p:txBody>
          <a:bodyPr wrap="square" lIns="0" tIns="0" rIns="0" bIns="0" rtlCol="0"/>
          <a:lstStyle/>
          <a:p>
            <a:endParaRPr/>
          </a:p>
        </p:txBody>
      </p:sp>
      <p:grpSp>
        <p:nvGrpSpPr>
          <p:cNvPr id="135" name="object 135"/>
          <p:cNvGrpSpPr/>
          <p:nvPr/>
        </p:nvGrpSpPr>
        <p:grpSpPr>
          <a:xfrm>
            <a:off x="8797543" y="6404609"/>
            <a:ext cx="295275" cy="418465"/>
            <a:chOff x="8797543" y="6404609"/>
            <a:chExt cx="295275" cy="418465"/>
          </a:xfrm>
        </p:grpSpPr>
        <p:sp>
          <p:nvSpPr>
            <p:cNvPr id="136" name="object 136"/>
            <p:cNvSpPr/>
            <p:nvPr/>
          </p:nvSpPr>
          <p:spPr>
            <a:xfrm>
              <a:off x="8797544" y="6404609"/>
              <a:ext cx="295275" cy="418465"/>
            </a:xfrm>
            <a:custGeom>
              <a:avLst/>
              <a:gdLst/>
              <a:ahLst/>
              <a:cxnLst/>
              <a:rect l="l" t="t" r="r" b="b"/>
              <a:pathLst>
                <a:path w="295275" h="418465">
                  <a:moveTo>
                    <a:pt x="281965" y="405130"/>
                  </a:moveTo>
                  <a:lnTo>
                    <a:pt x="175755" y="405130"/>
                  </a:lnTo>
                  <a:lnTo>
                    <a:pt x="175755" y="143510"/>
                  </a:lnTo>
                  <a:lnTo>
                    <a:pt x="163055" y="143510"/>
                  </a:lnTo>
                  <a:lnTo>
                    <a:pt x="163055" y="405130"/>
                  </a:lnTo>
                  <a:lnTo>
                    <a:pt x="12700" y="405130"/>
                  </a:lnTo>
                  <a:lnTo>
                    <a:pt x="12700" y="143510"/>
                  </a:lnTo>
                  <a:lnTo>
                    <a:pt x="0" y="143510"/>
                  </a:lnTo>
                  <a:lnTo>
                    <a:pt x="0" y="405130"/>
                  </a:lnTo>
                  <a:lnTo>
                    <a:pt x="0" y="417830"/>
                  </a:lnTo>
                  <a:lnTo>
                    <a:pt x="281965" y="417830"/>
                  </a:lnTo>
                  <a:lnTo>
                    <a:pt x="281965" y="405130"/>
                  </a:lnTo>
                  <a:close/>
                </a:path>
                <a:path w="295275" h="418465">
                  <a:moveTo>
                    <a:pt x="294690" y="416737"/>
                  </a:moveTo>
                  <a:lnTo>
                    <a:pt x="294665" y="418020"/>
                  </a:lnTo>
                  <a:lnTo>
                    <a:pt x="294690" y="416737"/>
                  </a:lnTo>
                  <a:close/>
                </a:path>
                <a:path w="295275" h="418465">
                  <a:moveTo>
                    <a:pt x="294690" y="13195"/>
                  </a:moveTo>
                  <a:lnTo>
                    <a:pt x="281990" y="13195"/>
                  </a:lnTo>
                  <a:lnTo>
                    <a:pt x="281990" y="404037"/>
                  </a:lnTo>
                  <a:lnTo>
                    <a:pt x="294690" y="404037"/>
                  </a:lnTo>
                  <a:lnTo>
                    <a:pt x="294690" y="13195"/>
                  </a:lnTo>
                  <a:close/>
                </a:path>
                <a:path w="295275" h="418465">
                  <a:moveTo>
                    <a:pt x="294690" y="11430"/>
                  </a:moveTo>
                  <a:lnTo>
                    <a:pt x="281978" y="11430"/>
                  </a:lnTo>
                  <a:lnTo>
                    <a:pt x="281978" y="0"/>
                  </a:lnTo>
                  <a:lnTo>
                    <a:pt x="0" y="0"/>
                  </a:lnTo>
                  <a:lnTo>
                    <a:pt x="0" y="11430"/>
                  </a:lnTo>
                  <a:lnTo>
                    <a:pt x="0" y="12700"/>
                  </a:lnTo>
                  <a:lnTo>
                    <a:pt x="0" y="130810"/>
                  </a:lnTo>
                  <a:lnTo>
                    <a:pt x="12700" y="130810"/>
                  </a:lnTo>
                  <a:lnTo>
                    <a:pt x="12700" y="12700"/>
                  </a:lnTo>
                  <a:lnTo>
                    <a:pt x="294690" y="12700"/>
                  </a:lnTo>
                  <a:lnTo>
                    <a:pt x="294690" y="11430"/>
                  </a:lnTo>
                  <a:close/>
                </a:path>
              </a:pathLst>
            </a:custGeom>
            <a:solidFill>
              <a:srgbClr val="F7F7F7"/>
            </a:solidFill>
          </p:spPr>
          <p:txBody>
            <a:bodyPr wrap="square" lIns="0" tIns="0" rIns="0" bIns="0" rtlCol="0"/>
            <a:lstStyle/>
            <a:p>
              <a:endParaRPr/>
            </a:p>
          </p:txBody>
        </p:sp>
        <p:sp>
          <p:nvSpPr>
            <p:cNvPr id="137" name="object 137"/>
            <p:cNvSpPr/>
            <p:nvPr/>
          </p:nvSpPr>
          <p:spPr>
            <a:xfrm>
              <a:off x="9079521" y="6405105"/>
              <a:ext cx="13335" cy="11430"/>
            </a:xfrm>
            <a:custGeom>
              <a:avLst/>
              <a:gdLst/>
              <a:ahLst/>
              <a:cxnLst/>
              <a:rect l="l" t="t" r="r" b="b"/>
              <a:pathLst>
                <a:path w="13334" h="11429">
                  <a:moveTo>
                    <a:pt x="12712" y="0"/>
                  </a:moveTo>
                  <a:lnTo>
                    <a:pt x="0" y="0"/>
                  </a:lnTo>
                  <a:lnTo>
                    <a:pt x="0" y="11099"/>
                  </a:lnTo>
                  <a:lnTo>
                    <a:pt x="12712" y="11099"/>
                  </a:lnTo>
                  <a:lnTo>
                    <a:pt x="12712" y="0"/>
                  </a:lnTo>
                  <a:close/>
                </a:path>
              </a:pathLst>
            </a:custGeom>
            <a:solidFill>
              <a:srgbClr val="F2F2F2"/>
            </a:solidFill>
          </p:spPr>
          <p:txBody>
            <a:bodyPr wrap="square" lIns="0" tIns="0" rIns="0" bIns="0" rtlCol="0"/>
            <a:lstStyle/>
            <a:p>
              <a:endParaRPr/>
            </a:p>
          </p:txBody>
        </p:sp>
      </p:grpSp>
      <p:grpSp>
        <p:nvGrpSpPr>
          <p:cNvPr id="138" name="object 138"/>
          <p:cNvGrpSpPr/>
          <p:nvPr/>
        </p:nvGrpSpPr>
        <p:grpSpPr>
          <a:xfrm>
            <a:off x="8353018" y="3716682"/>
            <a:ext cx="414020" cy="548005"/>
            <a:chOff x="8353018" y="3716682"/>
            <a:chExt cx="414020" cy="548005"/>
          </a:xfrm>
        </p:grpSpPr>
        <p:sp>
          <p:nvSpPr>
            <p:cNvPr id="139" name="object 139"/>
            <p:cNvSpPr/>
            <p:nvPr/>
          </p:nvSpPr>
          <p:spPr>
            <a:xfrm>
              <a:off x="8353031" y="3716692"/>
              <a:ext cx="414020" cy="547370"/>
            </a:xfrm>
            <a:custGeom>
              <a:avLst/>
              <a:gdLst/>
              <a:ahLst/>
              <a:cxnLst/>
              <a:rect l="l" t="t" r="r" b="b"/>
              <a:pathLst>
                <a:path w="414020" h="547370">
                  <a:moveTo>
                    <a:pt x="413626" y="0"/>
                  </a:moveTo>
                  <a:lnTo>
                    <a:pt x="118935" y="0"/>
                  </a:lnTo>
                  <a:lnTo>
                    <a:pt x="118935" y="12700"/>
                  </a:lnTo>
                  <a:lnTo>
                    <a:pt x="118935" y="129540"/>
                  </a:lnTo>
                  <a:lnTo>
                    <a:pt x="12" y="129540"/>
                  </a:lnTo>
                  <a:lnTo>
                    <a:pt x="12" y="142240"/>
                  </a:lnTo>
                  <a:lnTo>
                    <a:pt x="0" y="534670"/>
                  </a:lnTo>
                  <a:lnTo>
                    <a:pt x="12700" y="534670"/>
                  </a:lnTo>
                  <a:lnTo>
                    <a:pt x="12700" y="142240"/>
                  </a:lnTo>
                  <a:lnTo>
                    <a:pt x="118935" y="142240"/>
                  </a:lnTo>
                  <a:lnTo>
                    <a:pt x="118935" y="405130"/>
                  </a:lnTo>
                  <a:lnTo>
                    <a:pt x="118935" y="417830"/>
                  </a:lnTo>
                  <a:lnTo>
                    <a:pt x="281965" y="417830"/>
                  </a:lnTo>
                  <a:lnTo>
                    <a:pt x="281965" y="534670"/>
                  </a:lnTo>
                  <a:lnTo>
                    <a:pt x="12738" y="534670"/>
                  </a:lnTo>
                  <a:lnTo>
                    <a:pt x="12738" y="547370"/>
                  </a:lnTo>
                  <a:lnTo>
                    <a:pt x="294665" y="547370"/>
                  </a:lnTo>
                  <a:lnTo>
                    <a:pt x="294665" y="534670"/>
                  </a:lnTo>
                  <a:lnTo>
                    <a:pt x="294665" y="417830"/>
                  </a:lnTo>
                  <a:lnTo>
                    <a:pt x="413626" y="417830"/>
                  </a:lnTo>
                  <a:lnTo>
                    <a:pt x="413626" y="405130"/>
                  </a:lnTo>
                  <a:lnTo>
                    <a:pt x="413626" y="13004"/>
                  </a:lnTo>
                  <a:lnTo>
                    <a:pt x="400926" y="13004"/>
                  </a:lnTo>
                  <a:lnTo>
                    <a:pt x="400926" y="405130"/>
                  </a:lnTo>
                  <a:lnTo>
                    <a:pt x="294690" y="405130"/>
                  </a:lnTo>
                  <a:lnTo>
                    <a:pt x="294690" y="142760"/>
                  </a:lnTo>
                  <a:lnTo>
                    <a:pt x="281990" y="142760"/>
                  </a:lnTo>
                  <a:lnTo>
                    <a:pt x="281990" y="405130"/>
                  </a:lnTo>
                  <a:lnTo>
                    <a:pt x="131635" y="405130"/>
                  </a:lnTo>
                  <a:lnTo>
                    <a:pt x="131635" y="142240"/>
                  </a:lnTo>
                  <a:lnTo>
                    <a:pt x="294690" y="142240"/>
                  </a:lnTo>
                  <a:lnTo>
                    <a:pt x="294690" y="129540"/>
                  </a:lnTo>
                  <a:lnTo>
                    <a:pt x="131635" y="129540"/>
                  </a:lnTo>
                  <a:lnTo>
                    <a:pt x="131635" y="12700"/>
                  </a:lnTo>
                  <a:lnTo>
                    <a:pt x="413626" y="12700"/>
                  </a:lnTo>
                  <a:lnTo>
                    <a:pt x="413626" y="0"/>
                  </a:lnTo>
                  <a:close/>
                </a:path>
              </a:pathLst>
            </a:custGeom>
            <a:solidFill>
              <a:srgbClr val="F7F7F7"/>
            </a:solidFill>
          </p:spPr>
          <p:txBody>
            <a:bodyPr wrap="square" lIns="0" tIns="0" rIns="0" bIns="0" rtlCol="0"/>
            <a:lstStyle/>
            <a:p>
              <a:endParaRPr/>
            </a:p>
          </p:txBody>
        </p:sp>
        <p:sp>
          <p:nvSpPr>
            <p:cNvPr id="140" name="object 140"/>
            <p:cNvSpPr/>
            <p:nvPr/>
          </p:nvSpPr>
          <p:spPr>
            <a:xfrm>
              <a:off x="8353018" y="4251566"/>
              <a:ext cx="13335" cy="12700"/>
            </a:xfrm>
            <a:custGeom>
              <a:avLst/>
              <a:gdLst/>
              <a:ahLst/>
              <a:cxnLst/>
              <a:rect l="l" t="t" r="r" b="b"/>
              <a:pathLst>
                <a:path w="13334" h="12700">
                  <a:moveTo>
                    <a:pt x="12750" y="0"/>
                  </a:moveTo>
                  <a:lnTo>
                    <a:pt x="0" y="0"/>
                  </a:lnTo>
                  <a:lnTo>
                    <a:pt x="0" y="12687"/>
                  </a:lnTo>
                  <a:lnTo>
                    <a:pt x="12750" y="12687"/>
                  </a:lnTo>
                  <a:lnTo>
                    <a:pt x="12750" y="0"/>
                  </a:lnTo>
                  <a:close/>
                </a:path>
              </a:pathLst>
            </a:custGeom>
            <a:solidFill>
              <a:srgbClr val="F2F2F2"/>
            </a:solidFill>
          </p:spPr>
          <p:txBody>
            <a:bodyPr wrap="square" lIns="0" tIns="0" rIns="0" bIns="0" rtlCol="0"/>
            <a:lstStyle/>
            <a:p>
              <a:endParaRPr/>
            </a:p>
          </p:txBody>
        </p:sp>
      </p:grpSp>
      <p:sp>
        <p:nvSpPr>
          <p:cNvPr id="141" name="object 141"/>
          <p:cNvSpPr/>
          <p:nvPr/>
        </p:nvSpPr>
        <p:spPr>
          <a:xfrm>
            <a:off x="9317825" y="3991609"/>
            <a:ext cx="414020" cy="548005"/>
          </a:xfrm>
          <a:custGeom>
            <a:avLst/>
            <a:gdLst/>
            <a:ahLst/>
            <a:cxnLst/>
            <a:rect l="l" t="t" r="r" b="b"/>
            <a:pathLst>
              <a:path w="414020" h="548004">
                <a:moveTo>
                  <a:pt x="50" y="130060"/>
                </a:moveTo>
                <a:lnTo>
                  <a:pt x="38" y="130289"/>
                </a:lnTo>
                <a:lnTo>
                  <a:pt x="50" y="130060"/>
                </a:lnTo>
                <a:close/>
              </a:path>
              <a:path w="414020" h="548004">
                <a:moveTo>
                  <a:pt x="12738" y="142976"/>
                </a:moveTo>
                <a:lnTo>
                  <a:pt x="38" y="142976"/>
                </a:lnTo>
                <a:lnTo>
                  <a:pt x="0" y="534860"/>
                </a:lnTo>
                <a:lnTo>
                  <a:pt x="12712" y="534860"/>
                </a:lnTo>
                <a:lnTo>
                  <a:pt x="12738" y="142976"/>
                </a:lnTo>
                <a:close/>
              </a:path>
              <a:path w="414020" h="548004">
                <a:moveTo>
                  <a:pt x="119024" y="292"/>
                </a:moveTo>
                <a:lnTo>
                  <a:pt x="118973" y="533"/>
                </a:lnTo>
                <a:lnTo>
                  <a:pt x="119024" y="292"/>
                </a:lnTo>
                <a:close/>
              </a:path>
              <a:path w="414020" h="548004">
                <a:moveTo>
                  <a:pt x="281800" y="534860"/>
                </a:moveTo>
                <a:lnTo>
                  <a:pt x="12712" y="534860"/>
                </a:lnTo>
                <a:lnTo>
                  <a:pt x="12712" y="547573"/>
                </a:lnTo>
                <a:lnTo>
                  <a:pt x="281800" y="547573"/>
                </a:lnTo>
                <a:lnTo>
                  <a:pt x="281800" y="534860"/>
                </a:lnTo>
                <a:close/>
              </a:path>
              <a:path w="414020" h="548004">
                <a:moveTo>
                  <a:pt x="294690" y="547116"/>
                </a:moveTo>
                <a:lnTo>
                  <a:pt x="294500" y="547116"/>
                </a:lnTo>
                <a:lnTo>
                  <a:pt x="294500" y="547573"/>
                </a:lnTo>
                <a:lnTo>
                  <a:pt x="294690" y="547573"/>
                </a:lnTo>
                <a:lnTo>
                  <a:pt x="294690" y="547116"/>
                </a:lnTo>
                <a:close/>
              </a:path>
              <a:path w="414020" h="548004">
                <a:moveTo>
                  <a:pt x="400735" y="405130"/>
                </a:moveTo>
                <a:lnTo>
                  <a:pt x="294716" y="405130"/>
                </a:lnTo>
                <a:lnTo>
                  <a:pt x="294716" y="142240"/>
                </a:lnTo>
                <a:lnTo>
                  <a:pt x="294716" y="129540"/>
                </a:lnTo>
                <a:lnTo>
                  <a:pt x="281990" y="129540"/>
                </a:lnTo>
                <a:lnTo>
                  <a:pt x="281990" y="142240"/>
                </a:lnTo>
                <a:lnTo>
                  <a:pt x="281990" y="405130"/>
                </a:lnTo>
                <a:lnTo>
                  <a:pt x="131660" y="405130"/>
                </a:lnTo>
                <a:lnTo>
                  <a:pt x="131660" y="142240"/>
                </a:lnTo>
                <a:lnTo>
                  <a:pt x="281990" y="142240"/>
                </a:lnTo>
                <a:lnTo>
                  <a:pt x="281990" y="129540"/>
                </a:lnTo>
                <a:lnTo>
                  <a:pt x="131660" y="129540"/>
                </a:lnTo>
                <a:lnTo>
                  <a:pt x="131660" y="12700"/>
                </a:lnTo>
                <a:lnTo>
                  <a:pt x="118973" y="12700"/>
                </a:lnTo>
                <a:lnTo>
                  <a:pt x="118973" y="129540"/>
                </a:lnTo>
                <a:lnTo>
                  <a:pt x="12750" y="129540"/>
                </a:lnTo>
                <a:lnTo>
                  <a:pt x="12750" y="142240"/>
                </a:lnTo>
                <a:lnTo>
                  <a:pt x="118973" y="142240"/>
                </a:lnTo>
                <a:lnTo>
                  <a:pt x="118973" y="405130"/>
                </a:lnTo>
                <a:lnTo>
                  <a:pt x="118973" y="417830"/>
                </a:lnTo>
                <a:lnTo>
                  <a:pt x="281990" y="417830"/>
                </a:lnTo>
                <a:lnTo>
                  <a:pt x="281990" y="534416"/>
                </a:lnTo>
                <a:lnTo>
                  <a:pt x="294690" y="534416"/>
                </a:lnTo>
                <a:lnTo>
                  <a:pt x="294690" y="417830"/>
                </a:lnTo>
                <a:lnTo>
                  <a:pt x="400735" y="417830"/>
                </a:lnTo>
                <a:lnTo>
                  <a:pt x="400735" y="405130"/>
                </a:lnTo>
                <a:close/>
              </a:path>
              <a:path w="414020" h="548004">
                <a:moveTo>
                  <a:pt x="400939" y="0"/>
                </a:moveTo>
                <a:lnTo>
                  <a:pt x="131711" y="0"/>
                </a:lnTo>
                <a:lnTo>
                  <a:pt x="131711" y="12700"/>
                </a:lnTo>
                <a:lnTo>
                  <a:pt x="400939" y="12700"/>
                </a:lnTo>
                <a:lnTo>
                  <a:pt x="400939" y="0"/>
                </a:lnTo>
                <a:close/>
              </a:path>
              <a:path w="414020" h="548004">
                <a:moveTo>
                  <a:pt x="413651" y="417360"/>
                </a:moveTo>
                <a:lnTo>
                  <a:pt x="413448" y="417360"/>
                </a:lnTo>
                <a:lnTo>
                  <a:pt x="413448" y="417817"/>
                </a:lnTo>
                <a:lnTo>
                  <a:pt x="413651" y="417817"/>
                </a:lnTo>
                <a:lnTo>
                  <a:pt x="413651" y="417360"/>
                </a:lnTo>
                <a:close/>
              </a:path>
              <a:path w="414020" h="548004">
                <a:moveTo>
                  <a:pt x="413651" y="12700"/>
                </a:moveTo>
                <a:lnTo>
                  <a:pt x="400951" y="12700"/>
                </a:lnTo>
                <a:lnTo>
                  <a:pt x="400951" y="405130"/>
                </a:lnTo>
                <a:lnTo>
                  <a:pt x="413651" y="405130"/>
                </a:lnTo>
                <a:lnTo>
                  <a:pt x="413651" y="12700"/>
                </a:lnTo>
                <a:close/>
              </a:path>
            </a:pathLst>
          </a:custGeom>
          <a:solidFill>
            <a:srgbClr val="F7F7F7"/>
          </a:solidFill>
        </p:spPr>
        <p:txBody>
          <a:bodyPr wrap="square" lIns="0" tIns="0" rIns="0" bIns="0" rtlCol="0"/>
          <a:lstStyle/>
          <a:p>
            <a:endParaRPr/>
          </a:p>
        </p:txBody>
      </p:sp>
      <p:grpSp>
        <p:nvGrpSpPr>
          <p:cNvPr id="142" name="object 142"/>
          <p:cNvGrpSpPr/>
          <p:nvPr/>
        </p:nvGrpSpPr>
        <p:grpSpPr>
          <a:xfrm>
            <a:off x="8916873" y="4526372"/>
            <a:ext cx="414020" cy="547370"/>
            <a:chOff x="8916873" y="4526372"/>
            <a:chExt cx="414020" cy="547370"/>
          </a:xfrm>
        </p:grpSpPr>
        <p:sp>
          <p:nvSpPr>
            <p:cNvPr id="143" name="object 143"/>
            <p:cNvSpPr/>
            <p:nvPr/>
          </p:nvSpPr>
          <p:spPr>
            <a:xfrm>
              <a:off x="8916886" y="4526381"/>
              <a:ext cx="414020" cy="547370"/>
            </a:xfrm>
            <a:custGeom>
              <a:avLst/>
              <a:gdLst/>
              <a:ahLst/>
              <a:cxnLst/>
              <a:rect l="l" t="t" r="r" b="b"/>
              <a:pathLst>
                <a:path w="414020" h="547370">
                  <a:moveTo>
                    <a:pt x="294703" y="142557"/>
                  </a:moveTo>
                  <a:lnTo>
                    <a:pt x="282003" y="142557"/>
                  </a:lnTo>
                  <a:lnTo>
                    <a:pt x="282003" y="404914"/>
                  </a:lnTo>
                  <a:lnTo>
                    <a:pt x="294703" y="404914"/>
                  </a:lnTo>
                  <a:lnTo>
                    <a:pt x="294703" y="142557"/>
                  </a:lnTo>
                  <a:close/>
                </a:path>
                <a:path w="414020" h="547370">
                  <a:moveTo>
                    <a:pt x="413639" y="405130"/>
                  </a:moveTo>
                  <a:lnTo>
                    <a:pt x="281978" y="405130"/>
                  </a:lnTo>
                  <a:lnTo>
                    <a:pt x="281978" y="417830"/>
                  </a:lnTo>
                  <a:lnTo>
                    <a:pt x="281978" y="534670"/>
                  </a:lnTo>
                  <a:lnTo>
                    <a:pt x="12700" y="534670"/>
                  </a:lnTo>
                  <a:lnTo>
                    <a:pt x="12700" y="142240"/>
                  </a:lnTo>
                  <a:lnTo>
                    <a:pt x="118948" y="142240"/>
                  </a:lnTo>
                  <a:lnTo>
                    <a:pt x="118948" y="405130"/>
                  </a:lnTo>
                  <a:lnTo>
                    <a:pt x="118948" y="417830"/>
                  </a:lnTo>
                  <a:lnTo>
                    <a:pt x="281978" y="417830"/>
                  </a:lnTo>
                  <a:lnTo>
                    <a:pt x="281978" y="405130"/>
                  </a:lnTo>
                  <a:lnTo>
                    <a:pt x="131648" y="405130"/>
                  </a:lnTo>
                  <a:lnTo>
                    <a:pt x="131648" y="142240"/>
                  </a:lnTo>
                  <a:lnTo>
                    <a:pt x="294703" y="142240"/>
                  </a:lnTo>
                  <a:lnTo>
                    <a:pt x="294703" y="129540"/>
                  </a:lnTo>
                  <a:lnTo>
                    <a:pt x="131648" y="129540"/>
                  </a:lnTo>
                  <a:lnTo>
                    <a:pt x="131648" y="12700"/>
                  </a:lnTo>
                  <a:lnTo>
                    <a:pt x="400939" y="12700"/>
                  </a:lnTo>
                  <a:lnTo>
                    <a:pt x="400939" y="0"/>
                  </a:lnTo>
                  <a:lnTo>
                    <a:pt x="118948" y="0"/>
                  </a:lnTo>
                  <a:lnTo>
                    <a:pt x="118948" y="12700"/>
                  </a:lnTo>
                  <a:lnTo>
                    <a:pt x="118948" y="129540"/>
                  </a:lnTo>
                  <a:lnTo>
                    <a:pt x="12" y="129540"/>
                  </a:lnTo>
                  <a:lnTo>
                    <a:pt x="12" y="142240"/>
                  </a:lnTo>
                  <a:lnTo>
                    <a:pt x="0" y="534670"/>
                  </a:lnTo>
                  <a:lnTo>
                    <a:pt x="12611" y="534670"/>
                  </a:lnTo>
                  <a:lnTo>
                    <a:pt x="12611" y="547370"/>
                  </a:lnTo>
                  <a:lnTo>
                    <a:pt x="294678" y="547370"/>
                  </a:lnTo>
                  <a:lnTo>
                    <a:pt x="294678" y="534670"/>
                  </a:lnTo>
                  <a:lnTo>
                    <a:pt x="294678" y="417830"/>
                  </a:lnTo>
                  <a:lnTo>
                    <a:pt x="413639" y="417830"/>
                  </a:lnTo>
                  <a:lnTo>
                    <a:pt x="413639" y="405130"/>
                  </a:lnTo>
                  <a:close/>
                </a:path>
                <a:path w="414020" h="547370">
                  <a:moveTo>
                    <a:pt x="413639" y="12801"/>
                  </a:moveTo>
                  <a:lnTo>
                    <a:pt x="400939" y="12801"/>
                  </a:lnTo>
                  <a:lnTo>
                    <a:pt x="400939" y="404914"/>
                  </a:lnTo>
                  <a:lnTo>
                    <a:pt x="413639" y="404914"/>
                  </a:lnTo>
                  <a:lnTo>
                    <a:pt x="413639" y="12801"/>
                  </a:lnTo>
                  <a:close/>
                </a:path>
              </a:pathLst>
            </a:custGeom>
            <a:solidFill>
              <a:srgbClr val="F7F7F7"/>
            </a:solidFill>
          </p:spPr>
          <p:txBody>
            <a:bodyPr wrap="square" lIns="0" tIns="0" rIns="0" bIns="0" rtlCol="0"/>
            <a:lstStyle/>
            <a:p>
              <a:endParaRPr/>
            </a:p>
          </p:txBody>
        </p:sp>
        <p:sp>
          <p:nvSpPr>
            <p:cNvPr id="144" name="object 144"/>
            <p:cNvSpPr/>
            <p:nvPr/>
          </p:nvSpPr>
          <p:spPr>
            <a:xfrm>
              <a:off x="8916873" y="4526482"/>
              <a:ext cx="414020" cy="547370"/>
            </a:xfrm>
            <a:custGeom>
              <a:avLst/>
              <a:gdLst/>
              <a:ahLst/>
              <a:cxnLst/>
              <a:rect l="l" t="t" r="r" b="b"/>
              <a:pathLst>
                <a:path w="414020" h="547370">
                  <a:moveTo>
                    <a:pt x="12636" y="534555"/>
                  </a:moveTo>
                  <a:lnTo>
                    <a:pt x="0" y="534555"/>
                  </a:lnTo>
                  <a:lnTo>
                    <a:pt x="0" y="547243"/>
                  </a:lnTo>
                  <a:lnTo>
                    <a:pt x="12636" y="547243"/>
                  </a:lnTo>
                  <a:lnTo>
                    <a:pt x="12636" y="534555"/>
                  </a:lnTo>
                  <a:close/>
                </a:path>
                <a:path w="414020" h="547370">
                  <a:moveTo>
                    <a:pt x="413651" y="0"/>
                  </a:moveTo>
                  <a:lnTo>
                    <a:pt x="400951" y="0"/>
                  </a:lnTo>
                  <a:lnTo>
                    <a:pt x="400951" y="12700"/>
                  </a:lnTo>
                  <a:lnTo>
                    <a:pt x="413651" y="12700"/>
                  </a:lnTo>
                  <a:lnTo>
                    <a:pt x="413651" y="0"/>
                  </a:lnTo>
                  <a:close/>
                </a:path>
              </a:pathLst>
            </a:custGeom>
            <a:solidFill>
              <a:srgbClr val="F2F2F2"/>
            </a:solidFill>
          </p:spPr>
          <p:txBody>
            <a:bodyPr wrap="square" lIns="0" tIns="0" rIns="0" bIns="0" rtlCol="0"/>
            <a:lstStyle/>
            <a:p>
              <a:endParaRPr/>
            </a:p>
          </p:txBody>
        </p:sp>
      </p:grpSp>
      <p:grpSp>
        <p:nvGrpSpPr>
          <p:cNvPr id="145" name="object 145"/>
          <p:cNvGrpSpPr/>
          <p:nvPr/>
        </p:nvGrpSpPr>
        <p:grpSpPr>
          <a:xfrm>
            <a:off x="9035902" y="3586988"/>
            <a:ext cx="414020" cy="548005"/>
            <a:chOff x="9035902" y="3586988"/>
            <a:chExt cx="414020" cy="548005"/>
          </a:xfrm>
        </p:grpSpPr>
        <p:sp>
          <p:nvSpPr>
            <p:cNvPr id="146" name="object 146"/>
            <p:cNvSpPr/>
            <p:nvPr/>
          </p:nvSpPr>
          <p:spPr>
            <a:xfrm>
              <a:off x="9035897" y="3586987"/>
              <a:ext cx="414020" cy="548005"/>
            </a:xfrm>
            <a:custGeom>
              <a:avLst/>
              <a:gdLst/>
              <a:ahLst/>
              <a:cxnLst/>
              <a:rect l="l" t="t" r="r" b="b"/>
              <a:pathLst>
                <a:path w="414020" h="548004">
                  <a:moveTo>
                    <a:pt x="294678" y="547370"/>
                  </a:moveTo>
                  <a:lnTo>
                    <a:pt x="294652" y="547598"/>
                  </a:lnTo>
                  <a:lnTo>
                    <a:pt x="294678" y="547370"/>
                  </a:lnTo>
                  <a:close/>
                </a:path>
                <a:path w="414020" h="548004">
                  <a:moveTo>
                    <a:pt x="294678" y="417855"/>
                  </a:moveTo>
                  <a:lnTo>
                    <a:pt x="281978" y="417855"/>
                  </a:lnTo>
                  <a:lnTo>
                    <a:pt x="281978" y="534670"/>
                  </a:lnTo>
                  <a:lnTo>
                    <a:pt x="294678" y="534670"/>
                  </a:lnTo>
                  <a:lnTo>
                    <a:pt x="294678" y="417855"/>
                  </a:lnTo>
                  <a:close/>
                </a:path>
                <a:path w="414020" h="548004">
                  <a:moveTo>
                    <a:pt x="413639" y="417626"/>
                  </a:moveTo>
                  <a:lnTo>
                    <a:pt x="413588" y="417855"/>
                  </a:lnTo>
                  <a:lnTo>
                    <a:pt x="413639" y="417626"/>
                  </a:lnTo>
                  <a:close/>
                </a:path>
                <a:path w="414020" h="548004">
                  <a:moveTo>
                    <a:pt x="413639" y="13042"/>
                  </a:moveTo>
                  <a:lnTo>
                    <a:pt x="400939" y="13042"/>
                  </a:lnTo>
                  <a:lnTo>
                    <a:pt x="400939" y="404914"/>
                  </a:lnTo>
                  <a:lnTo>
                    <a:pt x="413639" y="404914"/>
                  </a:lnTo>
                  <a:lnTo>
                    <a:pt x="413639" y="13042"/>
                  </a:lnTo>
                  <a:close/>
                </a:path>
                <a:path w="414020" h="548004">
                  <a:moveTo>
                    <a:pt x="413639" y="0"/>
                  </a:moveTo>
                  <a:lnTo>
                    <a:pt x="118960" y="0"/>
                  </a:lnTo>
                  <a:lnTo>
                    <a:pt x="118960" y="12700"/>
                  </a:lnTo>
                  <a:lnTo>
                    <a:pt x="118960" y="129540"/>
                  </a:lnTo>
                  <a:lnTo>
                    <a:pt x="25" y="129540"/>
                  </a:lnTo>
                  <a:lnTo>
                    <a:pt x="25" y="142240"/>
                  </a:lnTo>
                  <a:lnTo>
                    <a:pt x="12" y="534670"/>
                  </a:lnTo>
                  <a:lnTo>
                    <a:pt x="0" y="547370"/>
                  </a:lnTo>
                  <a:lnTo>
                    <a:pt x="281965" y="547370"/>
                  </a:lnTo>
                  <a:lnTo>
                    <a:pt x="281965" y="534670"/>
                  </a:lnTo>
                  <a:lnTo>
                    <a:pt x="12712" y="534670"/>
                  </a:lnTo>
                  <a:lnTo>
                    <a:pt x="12712" y="142240"/>
                  </a:lnTo>
                  <a:lnTo>
                    <a:pt x="118960" y="142240"/>
                  </a:lnTo>
                  <a:lnTo>
                    <a:pt x="118960" y="405130"/>
                  </a:lnTo>
                  <a:lnTo>
                    <a:pt x="118960" y="417830"/>
                  </a:lnTo>
                  <a:lnTo>
                    <a:pt x="400900" y="417830"/>
                  </a:lnTo>
                  <a:lnTo>
                    <a:pt x="400900" y="405130"/>
                  </a:lnTo>
                  <a:lnTo>
                    <a:pt x="294703" y="405130"/>
                  </a:lnTo>
                  <a:lnTo>
                    <a:pt x="294703" y="142786"/>
                  </a:lnTo>
                  <a:lnTo>
                    <a:pt x="282003" y="142786"/>
                  </a:lnTo>
                  <a:lnTo>
                    <a:pt x="282003" y="405130"/>
                  </a:lnTo>
                  <a:lnTo>
                    <a:pt x="131660" y="405130"/>
                  </a:lnTo>
                  <a:lnTo>
                    <a:pt x="131660" y="142240"/>
                  </a:lnTo>
                  <a:lnTo>
                    <a:pt x="294703" y="142240"/>
                  </a:lnTo>
                  <a:lnTo>
                    <a:pt x="294703" y="129540"/>
                  </a:lnTo>
                  <a:lnTo>
                    <a:pt x="131660" y="129540"/>
                  </a:lnTo>
                  <a:lnTo>
                    <a:pt x="131660" y="12700"/>
                  </a:lnTo>
                  <a:lnTo>
                    <a:pt x="413639" y="12700"/>
                  </a:lnTo>
                  <a:lnTo>
                    <a:pt x="413639" y="0"/>
                  </a:lnTo>
                  <a:close/>
                </a:path>
              </a:pathLst>
            </a:custGeom>
            <a:solidFill>
              <a:srgbClr val="F7F7F7"/>
            </a:solidFill>
          </p:spPr>
          <p:txBody>
            <a:bodyPr wrap="square" lIns="0" tIns="0" rIns="0" bIns="0" rtlCol="0"/>
            <a:lstStyle/>
            <a:p>
              <a:endParaRPr/>
            </a:p>
          </p:txBody>
        </p:sp>
        <p:pic>
          <p:nvPicPr>
            <p:cNvPr id="147" name="object 147"/>
            <p:cNvPicPr/>
            <p:nvPr/>
          </p:nvPicPr>
          <p:blipFill>
            <a:blip r:embed="rId13" cstate="print"/>
            <a:stretch>
              <a:fillRect/>
            </a:stretch>
          </p:blipFill>
          <p:spPr>
            <a:xfrm>
              <a:off x="9317867" y="3991908"/>
              <a:ext cx="131673" cy="142671"/>
            </a:xfrm>
            <a:prstGeom prst="rect">
              <a:avLst/>
            </a:prstGeom>
          </p:spPr>
        </p:pic>
      </p:grpSp>
      <p:grpSp>
        <p:nvGrpSpPr>
          <p:cNvPr id="148" name="object 148"/>
          <p:cNvGrpSpPr/>
          <p:nvPr/>
        </p:nvGrpSpPr>
        <p:grpSpPr>
          <a:xfrm>
            <a:off x="9718764" y="3456923"/>
            <a:ext cx="339725" cy="547370"/>
            <a:chOff x="9718764" y="3456923"/>
            <a:chExt cx="339725" cy="547370"/>
          </a:xfrm>
        </p:grpSpPr>
        <p:sp>
          <p:nvSpPr>
            <p:cNvPr id="149" name="object 149"/>
            <p:cNvSpPr/>
            <p:nvPr/>
          </p:nvSpPr>
          <p:spPr>
            <a:xfrm>
              <a:off x="9718777" y="3456927"/>
              <a:ext cx="339725" cy="547370"/>
            </a:xfrm>
            <a:custGeom>
              <a:avLst/>
              <a:gdLst/>
              <a:ahLst/>
              <a:cxnLst/>
              <a:rect l="l" t="t" r="r" b="b"/>
              <a:pathLst>
                <a:path w="339725" h="547370">
                  <a:moveTo>
                    <a:pt x="294703" y="142430"/>
                  </a:moveTo>
                  <a:lnTo>
                    <a:pt x="282003" y="142430"/>
                  </a:lnTo>
                  <a:lnTo>
                    <a:pt x="282003" y="404812"/>
                  </a:lnTo>
                  <a:lnTo>
                    <a:pt x="294703" y="404812"/>
                  </a:lnTo>
                  <a:lnTo>
                    <a:pt x="294703" y="142430"/>
                  </a:lnTo>
                  <a:close/>
                </a:path>
                <a:path w="339725" h="547370">
                  <a:moveTo>
                    <a:pt x="339610" y="0"/>
                  </a:moveTo>
                  <a:lnTo>
                    <a:pt x="118948" y="0"/>
                  </a:lnTo>
                  <a:lnTo>
                    <a:pt x="118948" y="12700"/>
                  </a:lnTo>
                  <a:lnTo>
                    <a:pt x="118948" y="129540"/>
                  </a:lnTo>
                  <a:lnTo>
                    <a:pt x="12" y="129540"/>
                  </a:lnTo>
                  <a:lnTo>
                    <a:pt x="12" y="142240"/>
                  </a:lnTo>
                  <a:lnTo>
                    <a:pt x="0" y="534670"/>
                  </a:lnTo>
                  <a:lnTo>
                    <a:pt x="12687" y="534670"/>
                  </a:lnTo>
                  <a:lnTo>
                    <a:pt x="12687" y="541020"/>
                  </a:lnTo>
                  <a:lnTo>
                    <a:pt x="12687" y="547370"/>
                  </a:lnTo>
                  <a:lnTo>
                    <a:pt x="288137" y="547370"/>
                  </a:lnTo>
                  <a:lnTo>
                    <a:pt x="288137" y="541020"/>
                  </a:lnTo>
                  <a:lnTo>
                    <a:pt x="294690" y="541020"/>
                  </a:lnTo>
                  <a:lnTo>
                    <a:pt x="294690" y="534670"/>
                  </a:lnTo>
                  <a:lnTo>
                    <a:pt x="12700" y="534670"/>
                  </a:lnTo>
                  <a:lnTo>
                    <a:pt x="12700" y="142240"/>
                  </a:lnTo>
                  <a:lnTo>
                    <a:pt x="118948" y="142240"/>
                  </a:lnTo>
                  <a:lnTo>
                    <a:pt x="118948" y="405130"/>
                  </a:lnTo>
                  <a:lnTo>
                    <a:pt x="118948" y="417830"/>
                  </a:lnTo>
                  <a:lnTo>
                    <a:pt x="281978" y="417830"/>
                  </a:lnTo>
                  <a:lnTo>
                    <a:pt x="281978" y="534555"/>
                  </a:lnTo>
                  <a:lnTo>
                    <a:pt x="294690" y="534555"/>
                  </a:lnTo>
                  <a:lnTo>
                    <a:pt x="294690" y="417830"/>
                  </a:lnTo>
                  <a:lnTo>
                    <a:pt x="339610" y="417830"/>
                  </a:lnTo>
                  <a:lnTo>
                    <a:pt x="339610" y="405130"/>
                  </a:lnTo>
                  <a:lnTo>
                    <a:pt x="131660" y="405130"/>
                  </a:lnTo>
                  <a:lnTo>
                    <a:pt x="131660" y="142240"/>
                  </a:lnTo>
                  <a:lnTo>
                    <a:pt x="294703" y="142240"/>
                  </a:lnTo>
                  <a:lnTo>
                    <a:pt x="294703" y="129540"/>
                  </a:lnTo>
                  <a:lnTo>
                    <a:pt x="131660" y="129540"/>
                  </a:lnTo>
                  <a:lnTo>
                    <a:pt x="131660" y="12700"/>
                  </a:lnTo>
                  <a:lnTo>
                    <a:pt x="339610" y="12700"/>
                  </a:lnTo>
                  <a:lnTo>
                    <a:pt x="339610" y="0"/>
                  </a:lnTo>
                  <a:close/>
                </a:path>
              </a:pathLst>
            </a:custGeom>
            <a:solidFill>
              <a:srgbClr val="F7F7F7"/>
            </a:solidFill>
          </p:spPr>
          <p:txBody>
            <a:bodyPr wrap="square" lIns="0" tIns="0" rIns="0" bIns="0" rtlCol="0"/>
            <a:lstStyle/>
            <a:p>
              <a:endParaRPr/>
            </a:p>
          </p:txBody>
        </p:sp>
        <p:sp>
          <p:nvSpPr>
            <p:cNvPr id="150" name="object 150"/>
            <p:cNvSpPr/>
            <p:nvPr/>
          </p:nvSpPr>
          <p:spPr>
            <a:xfrm>
              <a:off x="9718764" y="3991901"/>
              <a:ext cx="295275" cy="12700"/>
            </a:xfrm>
            <a:custGeom>
              <a:avLst/>
              <a:gdLst/>
              <a:ahLst/>
              <a:cxnLst/>
              <a:rect l="l" t="t" r="r" b="b"/>
              <a:pathLst>
                <a:path w="295275" h="12700">
                  <a:moveTo>
                    <a:pt x="12700" y="0"/>
                  </a:moveTo>
                  <a:lnTo>
                    <a:pt x="0" y="0"/>
                  </a:lnTo>
                  <a:lnTo>
                    <a:pt x="0" y="12268"/>
                  </a:lnTo>
                  <a:lnTo>
                    <a:pt x="12700" y="12268"/>
                  </a:lnTo>
                  <a:lnTo>
                    <a:pt x="12700" y="0"/>
                  </a:lnTo>
                  <a:close/>
                </a:path>
                <a:path w="295275" h="12700">
                  <a:moveTo>
                    <a:pt x="294703" y="5918"/>
                  </a:moveTo>
                  <a:lnTo>
                    <a:pt x="288150" y="5918"/>
                  </a:lnTo>
                  <a:lnTo>
                    <a:pt x="288150" y="12268"/>
                  </a:lnTo>
                  <a:lnTo>
                    <a:pt x="294703" y="12268"/>
                  </a:lnTo>
                  <a:lnTo>
                    <a:pt x="294703" y="5918"/>
                  </a:lnTo>
                  <a:close/>
                </a:path>
              </a:pathLst>
            </a:custGeom>
            <a:solidFill>
              <a:srgbClr val="F2F2F2"/>
            </a:solidFill>
          </p:spPr>
          <p:txBody>
            <a:bodyPr wrap="square" lIns="0" tIns="0" rIns="0" bIns="0" rtlCol="0"/>
            <a:lstStyle/>
            <a:p>
              <a:endParaRPr/>
            </a:p>
          </p:txBody>
        </p:sp>
      </p:grpSp>
      <p:grpSp>
        <p:nvGrpSpPr>
          <p:cNvPr id="151" name="object 151"/>
          <p:cNvGrpSpPr/>
          <p:nvPr/>
        </p:nvGrpSpPr>
        <p:grpSpPr>
          <a:xfrm>
            <a:off x="9599600" y="4396275"/>
            <a:ext cx="414020" cy="548005"/>
            <a:chOff x="9599600" y="4396275"/>
            <a:chExt cx="414020" cy="548005"/>
          </a:xfrm>
        </p:grpSpPr>
        <p:sp>
          <p:nvSpPr>
            <p:cNvPr id="152" name="object 152"/>
            <p:cNvSpPr/>
            <p:nvPr/>
          </p:nvSpPr>
          <p:spPr>
            <a:xfrm>
              <a:off x="9599600" y="4396282"/>
              <a:ext cx="414020" cy="548005"/>
            </a:xfrm>
            <a:custGeom>
              <a:avLst/>
              <a:gdLst/>
              <a:ahLst/>
              <a:cxnLst/>
              <a:rect l="l" t="t" r="r" b="b"/>
              <a:pathLst>
                <a:path w="414020" h="548004">
                  <a:moveTo>
                    <a:pt x="215" y="129743"/>
                  </a:moveTo>
                  <a:lnTo>
                    <a:pt x="38" y="129743"/>
                  </a:lnTo>
                  <a:lnTo>
                    <a:pt x="38" y="130187"/>
                  </a:lnTo>
                  <a:lnTo>
                    <a:pt x="215" y="130187"/>
                  </a:lnTo>
                  <a:lnTo>
                    <a:pt x="215" y="129743"/>
                  </a:lnTo>
                  <a:close/>
                </a:path>
                <a:path w="414020" h="548004">
                  <a:moveTo>
                    <a:pt x="119176" y="0"/>
                  </a:moveTo>
                  <a:lnTo>
                    <a:pt x="118960" y="0"/>
                  </a:lnTo>
                  <a:lnTo>
                    <a:pt x="118960" y="457"/>
                  </a:lnTo>
                  <a:lnTo>
                    <a:pt x="119176" y="457"/>
                  </a:lnTo>
                  <a:lnTo>
                    <a:pt x="119176" y="0"/>
                  </a:lnTo>
                  <a:close/>
                </a:path>
                <a:path w="414020" h="548004">
                  <a:moveTo>
                    <a:pt x="131660" y="13157"/>
                  </a:moveTo>
                  <a:lnTo>
                    <a:pt x="118960" y="13157"/>
                  </a:lnTo>
                  <a:lnTo>
                    <a:pt x="118960" y="129743"/>
                  </a:lnTo>
                  <a:lnTo>
                    <a:pt x="131660" y="129743"/>
                  </a:lnTo>
                  <a:lnTo>
                    <a:pt x="131660" y="13157"/>
                  </a:lnTo>
                  <a:close/>
                </a:path>
                <a:path w="414020" h="548004">
                  <a:moveTo>
                    <a:pt x="294678" y="535127"/>
                  </a:moveTo>
                  <a:lnTo>
                    <a:pt x="12700" y="535127"/>
                  </a:lnTo>
                  <a:lnTo>
                    <a:pt x="12700" y="142697"/>
                  </a:lnTo>
                  <a:lnTo>
                    <a:pt x="12" y="142697"/>
                  </a:lnTo>
                  <a:lnTo>
                    <a:pt x="12" y="535127"/>
                  </a:lnTo>
                  <a:lnTo>
                    <a:pt x="0" y="547827"/>
                  </a:lnTo>
                  <a:lnTo>
                    <a:pt x="294678" y="547827"/>
                  </a:lnTo>
                  <a:lnTo>
                    <a:pt x="294678" y="535127"/>
                  </a:lnTo>
                  <a:close/>
                </a:path>
                <a:path w="414020" h="548004">
                  <a:moveTo>
                    <a:pt x="294678" y="417499"/>
                  </a:moveTo>
                  <a:lnTo>
                    <a:pt x="281978" y="417499"/>
                  </a:lnTo>
                  <a:lnTo>
                    <a:pt x="281978" y="534555"/>
                  </a:lnTo>
                  <a:lnTo>
                    <a:pt x="294678" y="534555"/>
                  </a:lnTo>
                  <a:lnTo>
                    <a:pt x="294678" y="417499"/>
                  </a:lnTo>
                  <a:close/>
                </a:path>
                <a:path w="414020" h="548004">
                  <a:moveTo>
                    <a:pt x="413639" y="6807"/>
                  </a:moveTo>
                  <a:lnTo>
                    <a:pt x="407289" y="6807"/>
                  </a:lnTo>
                  <a:lnTo>
                    <a:pt x="407289" y="457"/>
                  </a:lnTo>
                  <a:lnTo>
                    <a:pt x="131876" y="457"/>
                  </a:lnTo>
                  <a:lnTo>
                    <a:pt x="131876" y="6807"/>
                  </a:lnTo>
                  <a:lnTo>
                    <a:pt x="131876" y="13157"/>
                  </a:lnTo>
                  <a:lnTo>
                    <a:pt x="400939" y="13157"/>
                  </a:lnTo>
                  <a:lnTo>
                    <a:pt x="400939" y="404317"/>
                  </a:lnTo>
                  <a:lnTo>
                    <a:pt x="294703" y="404317"/>
                  </a:lnTo>
                  <a:lnTo>
                    <a:pt x="294703" y="142697"/>
                  </a:lnTo>
                  <a:lnTo>
                    <a:pt x="294703" y="129997"/>
                  </a:lnTo>
                  <a:lnTo>
                    <a:pt x="282003" y="129997"/>
                  </a:lnTo>
                  <a:lnTo>
                    <a:pt x="282003" y="142697"/>
                  </a:lnTo>
                  <a:lnTo>
                    <a:pt x="282003" y="404317"/>
                  </a:lnTo>
                  <a:lnTo>
                    <a:pt x="131660" y="404317"/>
                  </a:lnTo>
                  <a:lnTo>
                    <a:pt x="131660" y="142697"/>
                  </a:lnTo>
                  <a:lnTo>
                    <a:pt x="282003" y="142697"/>
                  </a:lnTo>
                  <a:lnTo>
                    <a:pt x="282003" y="129997"/>
                  </a:lnTo>
                  <a:lnTo>
                    <a:pt x="12915" y="129997"/>
                  </a:lnTo>
                  <a:lnTo>
                    <a:pt x="12915" y="142697"/>
                  </a:lnTo>
                  <a:lnTo>
                    <a:pt x="118960" y="142697"/>
                  </a:lnTo>
                  <a:lnTo>
                    <a:pt x="118960" y="404317"/>
                  </a:lnTo>
                  <a:lnTo>
                    <a:pt x="118960" y="417017"/>
                  </a:lnTo>
                  <a:lnTo>
                    <a:pt x="413639" y="417017"/>
                  </a:lnTo>
                  <a:lnTo>
                    <a:pt x="413639" y="404317"/>
                  </a:lnTo>
                  <a:lnTo>
                    <a:pt x="413639" y="13157"/>
                  </a:lnTo>
                  <a:lnTo>
                    <a:pt x="413639" y="6807"/>
                  </a:lnTo>
                  <a:close/>
                </a:path>
              </a:pathLst>
            </a:custGeom>
            <a:solidFill>
              <a:srgbClr val="F7F7F7"/>
            </a:solidFill>
          </p:spPr>
          <p:txBody>
            <a:bodyPr wrap="square" lIns="0" tIns="0" rIns="0" bIns="0" rtlCol="0"/>
            <a:lstStyle/>
            <a:p>
              <a:endParaRPr/>
            </a:p>
          </p:txBody>
        </p:sp>
        <p:sp>
          <p:nvSpPr>
            <p:cNvPr id="153" name="object 153"/>
            <p:cNvSpPr/>
            <p:nvPr/>
          </p:nvSpPr>
          <p:spPr>
            <a:xfrm>
              <a:off x="9599612" y="4396282"/>
              <a:ext cx="414020" cy="143510"/>
            </a:xfrm>
            <a:custGeom>
              <a:avLst/>
              <a:gdLst/>
              <a:ahLst/>
              <a:cxnLst/>
              <a:rect l="l" t="t" r="r" b="b"/>
              <a:pathLst>
                <a:path w="414020" h="143510">
                  <a:moveTo>
                    <a:pt x="12890" y="129755"/>
                  </a:moveTo>
                  <a:lnTo>
                    <a:pt x="190" y="129755"/>
                  </a:lnTo>
                  <a:lnTo>
                    <a:pt x="190" y="130200"/>
                  </a:lnTo>
                  <a:lnTo>
                    <a:pt x="12" y="130200"/>
                  </a:lnTo>
                  <a:lnTo>
                    <a:pt x="0" y="142900"/>
                  </a:lnTo>
                  <a:lnTo>
                    <a:pt x="12700" y="142900"/>
                  </a:lnTo>
                  <a:lnTo>
                    <a:pt x="12700" y="142455"/>
                  </a:lnTo>
                  <a:lnTo>
                    <a:pt x="12890" y="142455"/>
                  </a:lnTo>
                  <a:lnTo>
                    <a:pt x="12890" y="129755"/>
                  </a:lnTo>
                  <a:close/>
                </a:path>
                <a:path w="414020" h="143510">
                  <a:moveTo>
                    <a:pt x="131851" y="0"/>
                  </a:moveTo>
                  <a:lnTo>
                    <a:pt x="119151" y="0"/>
                  </a:lnTo>
                  <a:lnTo>
                    <a:pt x="119151" y="457"/>
                  </a:lnTo>
                  <a:lnTo>
                    <a:pt x="118935" y="457"/>
                  </a:lnTo>
                  <a:lnTo>
                    <a:pt x="118935" y="13157"/>
                  </a:lnTo>
                  <a:lnTo>
                    <a:pt x="131648" y="13157"/>
                  </a:lnTo>
                  <a:lnTo>
                    <a:pt x="131648" y="12700"/>
                  </a:lnTo>
                  <a:lnTo>
                    <a:pt x="131851" y="12700"/>
                  </a:lnTo>
                  <a:lnTo>
                    <a:pt x="131851" y="0"/>
                  </a:lnTo>
                  <a:close/>
                </a:path>
                <a:path w="414020" h="143510">
                  <a:moveTo>
                    <a:pt x="413639" y="0"/>
                  </a:moveTo>
                  <a:lnTo>
                    <a:pt x="407289" y="0"/>
                  </a:lnTo>
                  <a:lnTo>
                    <a:pt x="407289" y="6337"/>
                  </a:lnTo>
                  <a:lnTo>
                    <a:pt x="413639" y="6337"/>
                  </a:lnTo>
                  <a:lnTo>
                    <a:pt x="413639" y="0"/>
                  </a:lnTo>
                  <a:close/>
                </a:path>
              </a:pathLst>
            </a:custGeom>
            <a:solidFill>
              <a:srgbClr val="F2F2F2"/>
            </a:solidFill>
          </p:spPr>
          <p:txBody>
            <a:bodyPr wrap="square" lIns="0" tIns="0" rIns="0" bIns="0" rtlCol="0"/>
            <a:lstStyle/>
            <a:p>
              <a:endParaRPr/>
            </a:p>
          </p:txBody>
        </p:sp>
      </p:grpSp>
      <p:grpSp>
        <p:nvGrpSpPr>
          <p:cNvPr id="154" name="object 154"/>
          <p:cNvGrpSpPr/>
          <p:nvPr/>
        </p:nvGrpSpPr>
        <p:grpSpPr>
          <a:xfrm>
            <a:off x="5383377" y="6115091"/>
            <a:ext cx="414020" cy="547370"/>
            <a:chOff x="5383377" y="6115091"/>
            <a:chExt cx="414020" cy="547370"/>
          </a:xfrm>
        </p:grpSpPr>
        <p:sp>
          <p:nvSpPr>
            <p:cNvPr id="155" name="object 155"/>
            <p:cNvSpPr/>
            <p:nvPr/>
          </p:nvSpPr>
          <p:spPr>
            <a:xfrm>
              <a:off x="5383390" y="6115100"/>
              <a:ext cx="414020" cy="547370"/>
            </a:xfrm>
            <a:custGeom>
              <a:avLst/>
              <a:gdLst/>
              <a:ahLst/>
              <a:cxnLst/>
              <a:rect l="l" t="t" r="r" b="b"/>
              <a:pathLst>
                <a:path w="414020" h="547370">
                  <a:moveTo>
                    <a:pt x="294716" y="142544"/>
                  </a:moveTo>
                  <a:lnTo>
                    <a:pt x="282016" y="142544"/>
                  </a:lnTo>
                  <a:lnTo>
                    <a:pt x="282016" y="404914"/>
                  </a:lnTo>
                  <a:lnTo>
                    <a:pt x="294716" y="404914"/>
                  </a:lnTo>
                  <a:lnTo>
                    <a:pt x="294716" y="142544"/>
                  </a:lnTo>
                  <a:close/>
                </a:path>
                <a:path w="414020" h="547370">
                  <a:moveTo>
                    <a:pt x="413651" y="0"/>
                  </a:moveTo>
                  <a:lnTo>
                    <a:pt x="400951" y="0"/>
                  </a:lnTo>
                  <a:lnTo>
                    <a:pt x="400951" y="12700"/>
                  </a:lnTo>
                  <a:lnTo>
                    <a:pt x="400951" y="405130"/>
                  </a:lnTo>
                  <a:lnTo>
                    <a:pt x="281990" y="405130"/>
                  </a:lnTo>
                  <a:lnTo>
                    <a:pt x="281990" y="417830"/>
                  </a:lnTo>
                  <a:lnTo>
                    <a:pt x="281990" y="534670"/>
                  </a:lnTo>
                  <a:lnTo>
                    <a:pt x="12700" y="534670"/>
                  </a:lnTo>
                  <a:lnTo>
                    <a:pt x="12700" y="142240"/>
                  </a:lnTo>
                  <a:lnTo>
                    <a:pt x="118960" y="142240"/>
                  </a:lnTo>
                  <a:lnTo>
                    <a:pt x="118960" y="405130"/>
                  </a:lnTo>
                  <a:lnTo>
                    <a:pt x="118960" y="417830"/>
                  </a:lnTo>
                  <a:lnTo>
                    <a:pt x="281990" y="417830"/>
                  </a:lnTo>
                  <a:lnTo>
                    <a:pt x="281990" y="405130"/>
                  </a:lnTo>
                  <a:lnTo>
                    <a:pt x="131660" y="405130"/>
                  </a:lnTo>
                  <a:lnTo>
                    <a:pt x="131660" y="142240"/>
                  </a:lnTo>
                  <a:lnTo>
                    <a:pt x="294716" y="142240"/>
                  </a:lnTo>
                  <a:lnTo>
                    <a:pt x="294716" y="129540"/>
                  </a:lnTo>
                  <a:lnTo>
                    <a:pt x="131660" y="129540"/>
                  </a:lnTo>
                  <a:lnTo>
                    <a:pt x="131660" y="12700"/>
                  </a:lnTo>
                  <a:lnTo>
                    <a:pt x="400951" y="12700"/>
                  </a:lnTo>
                  <a:lnTo>
                    <a:pt x="400951" y="0"/>
                  </a:lnTo>
                  <a:lnTo>
                    <a:pt x="118960" y="0"/>
                  </a:lnTo>
                  <a:lnTo>
                    <a:pt x="118960" y="12700"/>
                  </a:lnTo>
                  <a:lnTo>
                    <a:pt x="118960" y="129540"/>
                  </a:lnTo>
                  <a:lnTo>
                    <a:pt x="12" y="129540"/>
                  </a:lnTo>
                  <a:lnTo>
                    <a:pt x="12" y="142240"/>
                  </a:lnTo>
                  <a:lnTo>
                    <a:pt x="0" y="534670"/>
                  </a:lnTo>
                  <a:lnTo>
                    <a:pt x="12687" y="534670"/>
                  </a:lnTo>
                  <a:lnTo>
                    <a:pt x="12687" y="547370"/>
                  </a:lnTo>
                  <a:lnTo>
                    <a:pt x="282168" y="547370"/>
                  </a:lnTo>
                  <a:lnTo>
                    <a:pt x="282168" y="534670"/>
                  </a:lnTo>
                  <a:lnTo>
                    <a:pt x="294690" y="534670"/>
                  </a:lnTo>
                  <a:lnTo>
                    <a:pt x="294690" y="417830"/>
                  </a:lnTo>
                  <a:lnTo>
                    <a:pt x="401116" y="417830"/>
                  </a:lnTo>
                  <a:lnTo>
                    <a:pt x="401116" y="405130"/>
                  </a:lnTo>
                  <a:lnTo>
                    <a:pt x="413651" y="405130"/>
                  </a:lnTo>
                  <a:lnTo>
                    <a:pt x="413651" y="12700"/>
                  </a:lnTo>
                  <a:lnTo>
                    <a:pt x="413651" y="0"/>
                  </a:lnTo>
                  <a:close/>
                </a:path>
              </a:pathLst>
            </a:custGeom>
            <a:solidFill>
              <a:srgbClr val="F7F7F7"/>
            </a:solidFill>
          </p:spPr>
          <p:txBody>
            <a:bodyPr wrap="square" lIns="0" tIns="0" rIns="0" bIns="0" rtlCol="0"/>
            <a:lstStyle/>
            <a:p>
              <a:endParaRPr/>
            </a:p>
          </p:txBody>
        </p:sp>
        <p:sp>
          <p:nvSpPr>
            <p:cNvPr id="156" name="object 156"/>
            <p:cNvSpPr/>
            <p:nvPr/>
          </p:nvSpPr>
          <p:spPr>
            <a:xfrm>
              <a:off x="5383377" y="6649758"/>
              <a:ext cx="12700" cy="12700"/>
            </a:xfrm>
            <a:custGeom>
              <a:avLst/>
              <a:gdLst/>
              <a:ahLst/>
              <a:cxnLst/>
              <a:rect l="l" t="t" r="r" b="b"/>
              <a:pathLst>
                <a:path w="12700" h="12700">
                  <a:moveTo>
                    <a:pt x="12700" y="0"/>
                  </a:moveTo>
                  <a:lnTo>
                    <a:pt x="0" y="0"/>
                  </a:lnTo>
                  <a:lnTo>
                    <a:pt x="0" y="12700"/>
                  </a:lnTo>
                  <a:lnTo>
                    <a:pt x="12700" y="12700"/>
                  </a:lnTo>
                  <a:lnTo>
                    <a:pt x="12700" y="0"/>
                  </a:lnTo>
                  <a:close/>
                </a:path>
              </a:pathLst>
            </a:custGeom>
            <a:solidFill>
              <a:srgbClr val="F2F2F2"/>
            </a:solidFill>
          </p:spPr>
          <p:txBody>
            <a:bodyPr wrap="square" lIns="0" tIns="0" rIns="0" bIns="0" rtlCol="0"/>
            <a:lstStyle/>
            <a:p>
              <a:endParaRPr/>
            </a:p>
          </p:txBody>
        </p:sp>
      </p:grpSp>
      <p:grpSp>
        <p:nvGrpSpPr>
          <p:cNvPr id="157" name="object 157"/>
          <p:cNvGrpSpPr/>
          <p:nvPr/>
        </p:nvGrpSpPr>
        <p:grpSpPr>
          <a:xfrm>
            <a:off x="5665542" y="6519553"/>
            <a:ext cx="414020" cy="547370"/>
            <a:chOff x="5665542" y="6519553"/>
            <a:chExt cx="414020" cy="547370"/>
          </a:xfrm>
        </p:grpSpPr>
        <p:sp>
          <p:nvSpPr>
            <p:cNvPr id="158" name="object 158"/>
            <p:cNvSpPr/>
            <p:nvPr/>
          </p:nvSpPr>
          <p:spPr>
            <a:xfrm>
              <a:off x="5665533" y="6519557"/>
              <a:ext cx="414020" cy="547370"/>
            </a:xfrm>
            <a:custGeom>
              <a:avLst/>
              <a:gdLst/>
              <a:ahLst/>
              <a:cxnLst/>
              <a:rect l="l" t="t" r="r" b="b"/>
              <a:pathLst>
                <a:path w="414020" h="547370">
                  <a:moveTo>
                    <a:pt x="294716" y="142544"/>
                  </a:moveTo>
                  <a:lnTo>
                    <a:pt x="282016" y="142544"/>
                  </a:lnTo>
                  <a:lnTo>
                    <a:pt x="282016" y="404914"/>
                  </a:lnTo>
                  <a:lnTo>
                    <a:pt x="294716" y="404914"/>
                  </a:lnTo>
                  <a:lnTo>
                    <a:pt x="294716" y="142544"/>
                  </a:lnTo>
                  <a:close/>
                </a:path>
                <a:path w="414020" h="547370">
                  <a:moveTo>
                    <a:pt x="413651" y="12801"/>
                  </a:moveTo>
                  <a:lnTo>
                    <a:pt x="400951" y="12801"/>
                  </a:lnTo>
                  <a:lnTo>
                    <a:pt x="400951" y="404914"/>
                  </a:lnTo>
                  <a:lnTo>
                    <a:pt x="413651" y="404914"/>
                  </a:lnTo>
                  <a:lnTo>
                    <a:pt x="413651" y="12801"/>
                  </a:lnTo>
                  <a:close/>
                </a:path>
                <a:path w="414020" h="547370">
                  <a:moveTo>
                    <a:pt x="413651" y="0"/>
                  </a:moveTo>
                  <a:lnTo>
                    <a:pt x="131495" y="0"/>
                  </a:lnTo>
                  <a:lnTo>
                    <a:pt x="131495" y="12700"/>
                  </a:lnTo>
                  <a:lnTo>
                    <a:pt x="118960" y="12700"/>
                  </a:lnTo>
                  <a:lnTo>
                    <a:pt x="118960" y="129540"/>
                  </a:lnTo>
                  <a:lnTo>
                    <a:pt x="12534" y="129540"/>
                  </a:lnTo>
                  <a:lnTo>
                    <a:pt x="12534" y="142240"/>
                  </a:lnTo>
                  <a:lnTo>
                    <a:pt x="12534" y="143510"/>
                  </a:lnTo>
                  <a:lnTo>
                    <a:pt x="12" y="143510"/>
                  </a:lnTo>
                  <a:lnTo>
                    <a:pt x="12" y="534670"/>
                  </a:lnTo>
                  <a:lnTo>
                    <a:pt x="0" y="547370"/>
                  </a:lnTo>
                  <a:lnTo>
                    <a:pt x="294690" y="547370"/>
                  </a:lnTo>
                  <a:lnTo>
                    <a:pt x="294690" y="534670"/>
                  </a:lnTo>
                  <a:lnTo>
                    <a:pt x="294690" y="417830"/>
                  </a:lnTo>
                  <a:lnTo>
                    <a:pt x="413651" y="417830"/>
                  </a:lnTo>
                  <a:lnTo>
                    <a:pt x="413651" y="405130"/>
                  </a:lnTo>
                  <a:lnTo>
                    <a:pt x="281990" y="405130"/>
                  </a:lnTo>
                  <a:lnTo>
                    <a:pt x="281990" y="417830"/>
                  </a:lnTo>
                  <a:lnTo>
                    <a:pt x="281990" y="534670"/>
                  </a:lnTo>
                  <a:lnTo>
                    <a:pt x="12712" y="534670"/>
                  </a:lnTo>
                  <a:lnTo>
                    <a:pt x="12712" y="143510"/>
                  </a:lnTo>
                  <a:lnTo>
                    <a:pt x="12725" y="142240"/>
                  </a:lnTo>
                  <a:lnTo>
                    <a:pt x="118960" y="142240"/>
                  </a:lnTo>
                  <a:lnTo>
                    <a:pt x="118960" y="405130"/>
                  </a:lnTo>
                  <a:lnTo>
                    <a:pt x="118960" y="417830"/>
                  </a:lnTo>
                  <a:lnTo>
                    <a:pt x="281990" y="417830"/>
                  </a:lnTo>
                  <a:lnTo>
                    <a:pt x="281990" y="405130"/>
                  </a:lnTo>
                  <a:lnTo>
                    <a:pt x="131660" y="405130"/>
                  </a:lnTo>
                  <a:lnTo>
                    <a:pt x="131660" y="142240"/>
                  </a:lnTo>
                  <a:lnTo>
                    <a:pt x="294716" y="142240"/>
                  </a:lnTo>
                  <a:lnTo>
                    <a:pt x="294716" y="129540"/>
                  </a:lnTo>
                  <a:lnTo>
                    <a:pt x="131660" y="129540"/>
                  </a:lnTo>
                  <a:lnTo>
                    <a:pt x="131660" y="12700"/>
                  </a:lnTo>
                  <a:lnTo>
                    <a:pt x="413651" y="12700"/>
                  </a:lnTo>
                  <a:lnTo>
                    <a:pt x="413651" y="0"/>
                  </a:lnTo>
                  <a:close/>
                </a:path>
              </a:pathLst>
            </a:custGeom>
            <a:solidFill>
              <a:srgbClr val="F7F7F7"/>
            </a:solidFill>
          </p:spPr>
          <p:txBody>
            <a:bodyPr wrap="square" lIns="0" tIns="0" rIns="0" bIns="0" rtlCol="0"/>
            <a:lstStyle/>
            <a:p>
              <a:endParaRPr/>
            </a:p>
          </p:txBody>
        </p:sp>
        <p:sp>
          <p:nvSpPr>
            <p:cNvPr id="159" name="object 159"/>
            <p:cNvSpPr/>
            <p:nvPr/>
          </p:nvSpPr>
          <p:spPr>
            <a:xfrm>
              <a:off x="5665572" y="6519659"/>
              <a:ext cx="132080" cy="142875"/>
            </a:xfrm>
            <a:custGeom>
              <a:avLst/>
              <a:gdLst/>
              <a:ahLst/>
              <a:cxnLst/>
              <a:rect l="l" t="t" r="r" b="b"/>
              <a:pathLst>
                <a:path w="132079" h="142875">
                  <a:moveTo>
                    <a:pt x="12509" y="129755"/>
                  </a:moveTo>
                  <a:lnTo>
                    <a:pt x="0" y="129755"/>
                  </a:lnTo>
                  <a:lnTo>
                    <a:pt x="0" y="142798"/>
                  </a:lnTo>
                  <a:lnTo>
                    <a:pt x="12509" y="142798"/>
                  </a:lnTo>
                  <a:lnTo>
                    <a:pt x="12509" y="129755"/>
                  </a:lnTo>
                  <a:close/>
                </a:path>
                <a:path w="132079" h="142875">
                  <a:moveTo>
                    <a:pt x="131470" y="0"/>
                  </a:moveTo>
                  <a:lnTo>
                    <a:pt x="118935" y="0"/>
                  </a:lnTo>
                  <a:lnTo>
                    <a:pt x="118935" y="13042"/>
                  </a:lnTo>
                  <a:lnTo>
                    <a:pt x="131470" y="13042"/>
                  </a:lnTo>
                  <a:lnTo>
                    <a:pt x="131470" y="0"/>
                  </a:lnTo>
                  <a:close/>
                </a:path>
              </a:pathLst>
            </a:custGeom>
            <a:solidFill>
              <a:srgbClr val="F2F2F2"/>
            </a:solidFill>
          </p:spPr>
          <p:txBody>
            <a:bodyPr wrap="square" lIns="0" tIns="0" rIns="0" bIns="0" rtlCol="0"/>
            <a:lstStyle/>
            <a:p>
              <a:endParaRPr/>
            </a:p>
          </p:txBody>
        </p:sp>
      </p:grpSp>
      <p:grpSp>
        <p:nvGrpSpPr>
          <p:cNvPr id="160" name="object 160"/>
          <p:cNvGrpSpPr/>
          <p:nvPr/>
        </p:nvGrpSpPr>
        <p:grpSpPr>
          <a:xfrm>
            <a:off x="7313001" y="6665070"/>
            <a:ext cx="414020" cy="547370"/>
            <a:chOff x="7313001" y="6665070"/>
            <a:chExt cx="414020" cy="547370"/>
          </a:xfrm>
        </p:grpSpPr>
        <p:sp>
          <p:nvSpPr>
            <p:cNvPr id="161" name="object 161"/>
            <p:cNvSpPr/>
            <p:nvPr/>
          </p:nvSpPr>
          <p:spPr>
            <a:xfrm>
              <a:off x="7312990" y="6665074"/>
              <a:ext cx="414020" cy="547370"/>
            </a:xfrm>
            <a:custGeom>
              <a:avLst/>
              <a:gdLst/>
              <a:ahLst/>
              <a:cxnLst/>
              <a:rect l="l" t="t" r="r" b="b"/>
              <a:pathLst>
                <a:path w="414020" h="547370">
                  <a:moveTo>
                    <a:pt x="294716" y="142557"/>
                  </a:moveTo>
                  <a:lnTo>
                    <a:pt x="282016" y="142557"/>
                  </a:lnTo>
                  <a:lnTo>
                    <a:pt x="282016" y="404926"/>
                  </a:lnTo>
                  <a:lnTo>
                    <a:pt x="294716" y="404926"/>
                  </a:lnTo>
                  <a:lnTo>
                    <a:pt x="294716" y="142557"/>
                  </a:lnTo>
                  <a:close/>
                </a:path>
                <a:path w="414020" h="547370">
                  <a:moveTo>
                    <a:pt x="413651" y="405130"/>
                  </a:moveTo>
                  <a:lnTo>
                    <a:pt x="131660" y="405130"/>
                  </a:lnTo>
                  <a:lnTo>
                    <a:pt x="131660" y="142240"/>
                  </a:lnTo>
                  <a:lnTo>
                    <a:pt x="294716" y="142240"/>
                  </a:lnTo>
                  <a:lnTo>
                    <a:pt x="294716" y="129540"/>
                  </a:lnTo>
                  <a:lnTo>
                    <a:pt x="131660" y="129540"/>
                  </a:lnTo>
                  <a:lnTo>
                    <a:pt x="131660" y="12700"/>
                  </a:lnTo>
                  <a:lnTo>
                    <a:pt x="118960" y="12700"/>
                  </a:lnTo>
                  <a:lnTo>
                    <a:pt x="118960" y="129540"/>
                  </a:lnTo>
                  <a:lnTo>
                    <a:pt x="12712" y="129540"/>
                  </a:lnTo>
                  <a:lnTo>
                    <a:pt x="12712" y="142240"/>
                  </a:lnTo>
                  <a:lnTo>
                    <a:pt x="118960" y="142240"/>
                  </a:lnTo>
                  <a:lnTo>
                    <a:pt x="118960" y="405130"/>
                  </a:lnTo>
                  <a:lnTo>
                    <a:pt x="118960" y="417830"/>
                  </a:lnTo>
                  <a:lnTo>
                    <a:pt x="281990" y="417830"/>
                  </a:lnTo>
                  <a:lnTo>
                    <a:pt x="281990" y="534670"/>
                  </a:lnTo>
                  <a:lnTo>
                    <a:pt x="12712" y="534670"/>
                  </a:lnTo>
                  <a:lnTo>
                    <a:pt x="12712" y="142240"/>
                  </a:lnTo>
                  <a:lnTo>
                    <a:pt x="12" y="142240"/>
                  </a:lnTo>
                  <a:lnTo>
                    <a:pt x="12" y="534670"/>
                  </a:lnTo>
                  <a:lnTo>
                    <a:pt x="0" y="547370"/>
                  </a:lnTo>
                  <a:lnTo>
                    <a:pt x="294703" y="547370"/>
                  </a:lnTo>
                  <a:lnTo>
                    <a:pt x="294703" y="534670"/>
                  </a:lnTo>
                  <a:lnTo>
                    <a:pt x="294703" y="417830"/>
                  </a:lnTo>
                  <a:lnTo>
                    <a:pt x="413651" y="417830"/>
                  </a:lnTo>
                  <a:lnTo>
                    <a:pt x="413651" y="405130"/>
                  </a:lnTo>
                  <a:close/>
                </a:path>
                <a:path w="414020" h="547370">
                  <a:moveTo>
                    <a:pt x="413651" y="12814"/>
                  </a:moveTo>
                  <a:lnTo>
                    <a:pt x="400939" y="12814"/>
                  </a:lnTo>
                  <a:lnTo>
                    <a:pt x="400939" y="404926"/>
                  </a:lnTo>
                  <a:lnTo>
                    <a:pt x="413651" y="404926"/>
                  </a:lnTo>
                  <a:lnTo>
                    <a:pt x="413651" y="12814"/>
                  </a:lnTo>
                  <a:close/>
                </a:path>
                <a:path w="414020" h="547370">
                  <a:moveTo>
                    <a:pt x="413651" y="0"/>
                  </a:moveTo>
                  <a:lnTo>
                    <a:pt x="131660" y="0"/>
                  </a:lnTo>
                  <a:lnTo>
                    <a:pt x="131660" y="12700"/>
                  </a:lnTo>
                  <a:lnTo>
                    <a:pt x="413651" y="12700"/>
                  </a:lnTo>
                  <a:lnTo>
                    <a:pt x="413651" y="0"/>
                  </a:lnTo>
                  <a:close/>
                </a:path>
              </a:pathLst>
            </a:custGeom>
            <a:solidFill>
              <a:srgbClr val="F7F7F7"/>
            </a:solidFill>
          </p:spPr>
          <p:txBody>
            <a:bodyPr wrap="square" lIns="0" tIns="0" rIns="0" bIns="0" rtlCol="0"/>
            <a:lstStyle/>
            <a:p>
              <a:endParaRPr/>
            </a:p>
          </p:txBody>
        </p:sp>
        <p:sp>
          <p:nvSpPr>
            <p:cNvPr id="162" name="object 162"/>
            <p:cNvSpPr/>
            <p:nvPr/>
          </p:nvSpPr>
          <p:spPr>
            <a:xfrm>
              <a:off x="7313028" y="6665188"/>
              <a:ext cx="132080" cy="142875"/>
            </a:xfrm>
            <a:custGeom>
              <a:avLst/>
              <a:gdLst/>
              <a:ahLst/>
              <a:cxnLst/>
              <a:rect l="l" t="t" r="r" b="b"/>
              <a:pathLst>
                <a:path w="132079" h="142875">
                  <a:moveTo>
                    <a:pt x="12687" y="129743"/>
                  </a:moveTo>
                  <a:lnTo>
                    <a:pt x="0" y="129743"/>
                  </a:lnTo>
                  <a:lnTo>
                    <a:pt x="0" y="142316"/>
                  </a:lnTo>
                  <a:lnTo>
                    <a:pt x="12687" y="142316"/>
                  </a:lnTo>
                  <a:lnTo>
                    <a:pt x="12687" y="129743"/>
                  </a:lnTo>
                  <a:close/>
                </a:path>
                <a:path w="132079" h="142875">
                  <a:moveTo>
                    <a:pt x="131635" y="0"/>
                  </a:moveTo>
                  <a:lnTo>
                    <a:pt x="118935" y="0"/>
                  </a:lnTo>
                  <a:lnTo>
                    <a:pt x="118935" y="12573"/>
                  </a:lnTo>
                  <a:lnTo>
                    <a:pt x="131635" y="12573"/>
                  </a:lnTo>
                  <a:lnTo>
                    <a:pt x="131635" y="0"/>
                  </a:lnTo>
                  <a:close/>
                </a:path>
              </a:pathLst>
            </a:custGeom>
            <a:solidFill>
              <a:srgbClr val="F2F2F2"/>
            </a:solidFill>
          </p:spPr>
          <p:txBody>
            <a:bodyPr wrap="square" lIns="0" tIns="0" rIns="0" bIns="0" rtlCol="0"/>
            <a:lstStyle/>
            <a:p>
              <a:endParaRPr/>
            </a:p>
          </p:txBody>
        </p:sp>
      </p:grpSp>
      <p:grpSp>
        <p:nvGrpSpPr>
          <p:cNvPr id="163" name="object 163"/>
          <p:cNvGrpSpPr/>
          <p:nvPr/>
        </p:nvGrpSpPr>
        <p:grpSpPr>
          <a:xfrm>
            <a:off x="8960549" y="6808469"/>
            <a:ext cx="414020" cy="547370"/>
            <a:chOff x="8960549" y="6808469"/>
            <a:chExt cx="414020" cy="547370"/>
          </a:xfrm>
        </p:grpSpPr>
        <p:sp>
          <p:nvSpPr>
            <p:cNvPr id="164" name="object 164"/>
            <p:cNvSpPr/>
            <p:nvPr/>
          </p:nvSpPr>
          <p:spPr>
            <a:xfrm>
              <a:off x="8960549" y="6808469"/>
              <a:ext cx="414020" cy="547370"/>
            </a:xfrm>
            <a:custGeom>
              <a:avLst/>
              <a:gdLst/>
              <a:ahLst/>
              <a:cxnLst/>
              <a:rect l="l" t="t" r="r" b="b"/>
              <a:pathLst>
                <a:path w="414020" h="547370">
                  <a:moveTo>
                    <a:pt x="294703" y="142621"/>
                  </a:moveTo>
                  <a:lnTo>
                    <a:pt x="282016" y="142621"/>
                  </a:lnTo>
                  <a:lnTo>
                    <a:pt x="282016" y="404990"/>
                  </a:lnTo>
                  <a:lnTo>
                    <a:pt x="294703" y="404990"/>
                  </a:lnTo>
                  <a:lnTo>
                    <a:pt x="294703" y="142621"/>
                  </a:lnTo>
                  <a:close/>
                </a:path>
                <a:path w="414020" h="547370">
                  <a:moveTo>
                    <a:pt x="413651" y="0"/>
                  </a:moveTo>
                  <a:lnTo>
                    <a:pt x="131686" y="0"/>
                  </a:lnTo>
                  <a:lnTo>
                    <a:pt x="131686" y="12700"/>
                  </a:lnTo>
                  <a:lnTo>
                    <a:pt x="400951" y="12700"/>
                  </a:lnTo>
                  <a:lnTo>
                    <a:pt x="400951" y="405130"/>
                  </a:lnTo>
                  <a:lnTo>
                    <a:pt x="131660" y="405130"/>
                  </a:lnTo>
                  <a:lnTo>
                    <a:pt x="131660" y="142240"/>
                  </a:lnTo>
                  <a:lnTo>
                    <a:pt x="294703" y="142240"/>
                  </a:lnTo>
                  <a:lnTo>
                    <a:pt x="294703" y="129540"/>
                  </a:lnTo>
                  <a:lnTo>
                    <a:pt x="12725" y="129540"/>
                  </a:lnTo>
                  <a:lnTo>
                    <a:pt x="12725" y="142240"/>
                  </a:lnTo>
                  <a:lnTo>
                    <a:pt x="118960" y="142240"/>
                  </a:lnTo>
                  <a:lnTo>
                    <a:pt x="118960" y="405130"/>
                  </a:lnTo>
                  <a:lnTo>
                    <a:pt x="118960" y="417830"/>
                  </a:lnTo>
                  <a:lnTo>
                    <a:pt x="281990" y="417830"/>
                  </a:lnTo>
                  <a:lnTo>
                    <a:pt x="281990" y="534670"/>
                  </a:lnTo>
                  <a:lnTo>
                    <a:pt x="12700" y="534670"/>
                  </a:lnTo>
                  <a:lnTo>
                    <a:pt x="12700" y="143510"/>
                  </a:lnTo>
                  <a:lnTo>
                    <a:pt x="12" y="143510"/>
                  </a:lnTo>
                  <a:lnTo>
                    <a:pt x="12" y="534670"/>
                  </a:lnTo>
                  <a:lnTo>
                    <a:pt x="0" y="547370"/>
                  </a:lnTo>
                  <a:lnTo>
                    <a:pt x="294690" y="547370"/>
                  </a:lnTo>
                  <a:lnTo>
                    <a:pt x="294690" y="534733"/>
                  </a:lnTo>
                  <a:lnTo>
                    <a:pt x="294690" y="417830"/>
                  </a:lnTo>
                  <a:lnTo>
                    <a:pt x="413651" y="417830"/>
                  </a:lnTo>
                  <a:lnTo>
                    <a:pt x="413651" y="405130"/>
                  </a:lnTo>
                  <a:lnTo>
                    <a:pt x="413651" y="12700"/>
                  </a:lnTo>
                  <a:lnTo>
                    <a:pt x="413651" y="0"/>
                  </a:lnTo>
                  <a:close/>
                </a:path>
              </a:pathLst>
            </a:custGeom>
            <a:solidFill>
              <a:srgbClr val="F7F7F7"/>
            </a:solidFill>
          </p:spPr>
          <p:txBody>
            <a:bodyPr wrap="square" lIns="0" tIns="0" rIns="0" bIns="0" rtlCol="0"/>
            <a:lstStyle/>
            <a:p>
              <a:endParaRPr/>
            </a:p>
          </p:txBody>
        </p:sp>
        <p:pic>
          <p:nvPicPr>
            <p:cNvPr id="165" name="object 165"/>
            <p:cNvPicPr/>
            <p:nvPr/>
          </p:nvPicPr>
          <p:blipFill>
            <a:blip r:embed="rId14" cstate="print"/>
            <a:stretch>
              <a:fillRect/>
            </a:stretch>
          </p:blipFill>
          <p:spPr>
            <a:xfrm>
              <a:off x="8960582" y="6808642"/>
              <a:ext cx="131648" cy="143718"/>
            </a:xfrm>
            <a:prstGeom prst="rect">
              <a:avLst/>
            </a:prstGeom>
          </p:spPr>
        </p:pic>
      </p:grpSp>
      <p:sp>
        <p:nvSpPr>
          <p:cNvPr id="166" name="object 166"/>
          <p:cNvSpPr/>
          <p:nvPr/>
        </p:nvSpPr>
        <p:spPr>
          <a:xfrm>
            <a:off x="9643389" y="6679031"/>
            <a:ext cx="414020" cy="547370"/>
          </a:xfrm>
          <a:custGeom>
            <a:avLst/>
            <a:gdLst/>
            <a:ahLst/>
            <a:cxnLst/>
            <a:rect l="l" t="t" r="r" b="b"/>
            <a:pathLst>
              <a:path w="414020" h="547370">
                <a:moveTo>
                  <a:pt x="294703" y="142443"/>
                </a:moveTo>
                <a:lnTo>
                  <a:pt x="282016" y="142443"/>
                </a:lnTo>
                <a:lnTo>
                  <a:pt x="282016" y="404799"/>
                </a:lnTo>
                <a:lnTo>
                  <a:pt x="294703" y="404799"/>
                </a:lnTo>
                <a:lnTo>
                  <a:pt x="294703" y="142443"/>
                </a:lnTo>
                <a:close/>
              </a:path>
              <a:path w="414020" h="547370">
                <a:moveTo>
                  <a:pt x="413651" y="0"/>
                </a:moveTo>
                <a:lnTo>
                  <a:pt x="118973" y="0"/>
                </a:lnTo>
                <a:lnTo>
                  <a:pt x="118973" y="12700"/>
                </a:lnTo>
                <a:lnTo>
                  <a:pt x="118973" y="129540"/>
                </a:lnTo>
                <a:lnTo>
                  <a:pt x="38" y="129540"/>
                </a:lnTo>
                <a:lnTo>
                  <a:pt x="38" y="142240"/>
                </a:lnTo>
                <a:lnTo>
                  <a:pt x="25" y="534670"/>
                </a:lnTo>
                <a:lnTo>
                  <a:pt x="0" y="547370"/>
                </a:lnTo>
                <a:lnTo>
                  <a:pt x="294690" y="547370"/>
                </a:lnTo>
                <a:lnTo>
                  <a:pt x="294690" y="534670"/>
                </a:lnTo>
                <a:lnTo>
                  <a:pt x="12725" y="534670"/>
                </a:lnTo>
                <a:lnTo>
                  <a:pt x="12725" y="142240"/>
                </a:lnTo>
                <a:lnTo>
                  <a:pt x="118973" y="142240"/>
                </a:lnTo>
                <a:lnTo>
                  <a:pt x="118973" y="405130"/>
                </a:lnTo>
                <a:lnTo>
                  <a:pt x="118973" y="417830"/>
                </a:lnTo>
                <a:lnTo>
                  <a:pt x="281978" y="417830"/>
                </a:lnTo>
                <a:lnTo>
                  <a:pt x="281978" y="534543"/>
                </a:lnTo>
                <a:lnTo>
                  <a:pt x="294690" y="534543"/>
                </a:lnTo>
                <a:lnTo>
                  <a:pt x="294690" y="417830"/>
                </a:lnTo>
                <a:lnTo>
                  <a:pt x="413651" y="417830"/>
                </a:lnTo>
                <a:lnTo>
                  <a:pt x="413651" y="405130"/>
                </a:lnTo>
                <a:lnTo>
                  <a:pt x="131673" y="405130"/>
                </a:lnTo>
                <a:lnTo>
                  <a:pt x="131673" y="142240"/>
                </a:lnTo>
                <a:lnTo>
                  <a:pt x="294703" y="142240"/>
                </a:lnTo>
                <a:lnTo>
                  <a:pt x="294703" y="129540"/>
                </a:lnTo>
                <a:lnTo>
                  <a:pt x="131660" y="129540"/>
                </a:lnTo>
                <a:lnTo>
                  <a:pt x="131660" y="12700"/>
                </a:lnTo>
                <a:lnTo>
                  <a:pt x="400951" y="12700"/>
                </a:lnTo>
                <a:lnTo>
                  <a:pt x="400951" y="404799"/>
                </a:lnTo>
                <a:lnTo>
                  <a:pt x="413651" y="404799"/>
                </a:lnTo>
                <a:lnTo>
                  <a:pt x="413651" y="12700"/>
                </a:lnTo>
                <a:lnTo>
                  <a:pt x="413651" y="0"/>
                </a:lnTo>
                <a:close/>
              </a:path>
            </a:pathLst>
          </a:custGeom>
          <a:solidFill>
            <a:srgbClr val="F7F7F7"/>
          </a:solidFill>
        </p:spPr>
        <p:txBody>
          <a:bodyPr wrap="square" lIns="0" tIns="0" rIns="0" bIns="0" rtlCol="0"/>
          <a:lstStyle/>
          <a:p>
            <a:endParaRPr/>
          </a:p>
        </p:txBody>
      </p:sp>
      <p:grpSp>
        <p:nvGrpSpPr>
          <p:cNvPr id="167" name="object 167"/>
          <p:cNvGrpSpPr/>
          <p:nvPr/>
        </p:nvGrpSpPr>
        <p:grpSpPr>
          <a:xfrm>
            <a:off x="9480474" y="5335270"/>
            <a:ext cx="414020" cy="547370"/>
            <a:chOff x="9480474" y="5335270"/>
            <a:chExt cx="414020" cy="547370"/>
          </a:xfrm>
        </p:grpSpPr>
        <p:sp>
          <p:nvSpPr>
            <p:cNvPr id="168" name="object 168"/>
            <p:cNvSpPr/>
            <p:nvPr/>
          </p:nvSpPr>
          <p:spPr>
            <a:xfrm>
              <a:off x="9480474" y="5335269"/>
              <a:ext cx="414020" cy="547370"/>
            </a:xfrm>
            <a:custGeom>
              <a:avLst/>
              <a:gdLst/>
              <a:ahLst/>
              <a:cxnLst/>
              <a:rect l="l" t="t" r="r" b="b"/>
              <a:pathLst>
                <a:path w="414020" h="547370">
                  <a:moveTo>
                    <a:pt x="281965" y="534466"/>
                  </a:moveTo>
                  <a:lnTo>
                    <a:pt x="12700" y="534466"/>
                  </a:lnTo>
                  <a:lnTo>
                    <a:pt x="12700" y="534670"/>
                  </a:lnTo>
                  <a:lnTo>
                    <a:pt x="12700" y="547166"/>
                  </a:lnTo>
                  <a:lnTo>
                    <a:pt x="281965" y="547166"/>
                  </a:lnTo>
                  <a:lnTo>
                    <a:pt x="281965" y="534466"/>
                  </a:lnTo>
                  <a:close/>
                </a:path>
                <a:path w="414020" h="547370">
                  <a:moveTo>
                    <a:pt x="294703" y="547039"/>
                  </a:moveTo>
                  <a:lnTo>
                    <a:pt x="294652" y="547166"/>
                  </a:lnTo>
                  <a:lnTo>
                    <a:pt x="294703" y="547039"/>
                  </a:lnTo>
                  <a:close/>
                </a:path>
                <a:path w="414020" h="547370">
                  <a:moveTo>
                    <a:pt x="294716" y="142341"/>
                  </a:moveTo>
                  <a:lnTo>
                    <a:pt x="282016" y="142341"/>
                  </a:lnTo>
                  <a:lnTo>
                    <a:pt x="282016" y="404723"/>
                  </a:lnTo>
                  <a:lnTo>
                    <a:pt x="294716" y="404723"/>
                  </a:lnTo>
                  <a:lnTo>
                    <a:pt x="294716" y="142341"/>
                  </a:lnTo>
                  <a:close/>
                </a:path>
                <a:path w="414020" h="547370">
                  <a:moveTo>
                    <a:pt x="413651" y="417296"/>
                  </a:moveTo>
                  <a:lnTo>
                    <a:pt x="413600" y="417423"/>
                  </a:lnTo>
                  <a:lnTo>
                    <a:pt x="413651" y="417296"/>
                  </a:lnTo>
                  <a:close/>
                </a:path>
                <a:path w="414020" h="547370">
                  <a:moveTo>
                    <a:pt x="413651" y="0"/>
                  </a:moveTo>
                  <a:lnTo>
                    <a:pt x="118960" y="0"/>
                  </a:lnTo>
                  <a:lnTo>
                    <a:pt x="118960" y="12700"/>
                  </a:lnTo>
                  <a:lnTo>
                    <a:pt x="118960" y="129540"/>
                  </a:lnTo>
                  <a:lnTo>
                    <a:pt x="12" y="129540"/>
                  </a:lnTo>
                  <a:lnTo>
                    <a:pt x="12" y="142240"/>
                  </a:lnTo>
                  <a:lnTo>
                    <a:pt x="0" y="533400"/>
                  </a:lnTo>
                  <a:lnTo>
                    <a:pt x="12712" y="533400"/>
                  </a:lnTo>
                  <a:lnTo>
                    <a:pt x="12712" y="142240"/>
                  </a:lnTo>
                  <a:lnTo>
                    <a:pt x="118960" y="142240"/>
                  </a:lnTo>
                  <a:lnTo>
                    <a:pt x="118960" y="405130"/>
                  </a:lnTo>
                  <a:lnTo>
                    <a:pt x="118960" y="417830"/>
                  </a:lnTo>
                  <a:lnTo>
                    <a:pt x="281990" y="417830"/>
                  </a:lnTo>
                  <a:lnTo>
                    <a:pt x="281990" y="534352"/>
                  </a:lnTo>
                  <a:lnTo>
                    <a:pt x="294703" y="534352"/>
                  </a:lnTo>
                  <a:lnTo>
                    <a:pt x="294703" y="417830"/>
                  </a:lnTo>
                  <a:lnTo>
                    <a:pt x="400900" y="417830"/>
                  </a:lnTo>
                  <a:lnTo>
                    <a:pt x="400900" y="405130"/>
                  </a:lnTo>
                  <a:lnTo>
                    <a:pt x="131673" y="405130"/>
                  </a:lnTo>
                  <a:lnTo>
                    <a:pt x="131673" y="142240"/>
                  </a:lnTo>
                  <a:lnTo>
                    <a:pt x="294716" y="142240"/>
                  </a:lnTo>
                  <a:lnTo>
                    <a:pt x="294716" y="129540"/>
                  </a:lnTo>
                  <a:lnTo>
                    <a:pt x="131673" y="129540"/>
                  </a:lnTo>
                  <a:lnTo>
                    <a:pt x="131673" y="12700"/>
                  </a:lnTo>
                  <a:lnTo>
                    <a:pt x="400939" y="12700"/>
                  </a:lnTo>
                  <a:lnTo>
                    <a:pt x="400939" y="404583"/>
                  </a:lnTo>
                  <a:lnTo>
                    <a:pt x="413651" y="404583"/>
                  </a:lnTo>
                  <a:lnTo>
                    <a:pt x="413651" y="12700"/>
                  </a:lnTo>
                  <a:lnTo>
                    <a:pt x="413651" y="0"/>
                  </a:lnTo>
                  <a:close/>
                </a:path>
              </a:pathLst>
            </a:custGeom>
            <a:solidFill>
              <a:srgbClr val="F7F7F7"/>
            </a:solidFill>
          </p:spPr>
          <p:txBody>
            <a:bodyPr wrap="square" lIns="0" tIns="0" rIns="0" bIns="0" rtlCol="0"/>
            <a:lstStyle/>
            <a:p>
              <a:endParaRPr/>
            </a:p>
          </p:txBody>
        </p:sp>
        <p:sp>
          <p:nvSpPr>
            <p:cNvPr id="169" name="object 169"/>
            <p:cNvSpPr/>
            <p:nvPr/>
          </p:nvSpPr>
          <p:spPr>
            <a:xfrm>
              <a:off x="9480474" y="5739866"/>
              <a:ext cx="414020" cy="142875"/>
            </a:xfrm>
            <a:custGeom>
              <a:avLst/>
              <a:gdLst/>
              <a:ahLst/>
              <a:cxnLst/>
              <a:rect l="l" t="t" r="r" b="b"/>
              <a:pathLst>
                <a:path w="414020" h="142875">
                  <a:moveTo>
                    <a:pt x="12700" y="129070"/>
                  </a:moveTo>
                  <a:lnTo>
                    <a:pt x="0" y="129070"/>
                  </a:lnTo>
                  <a:lnTo>
                    <a:pt x="0" y="142570"/>
                  </a:lnTo>
                  <a:lnTo>
                    <a:pt x="12700" y="142570"/>
                  </a:lnTo>
                  <a:lnTo>
                    <a:pt x="12700" y="129070"/>
                  </a:lnTo>
                  <a:close/>
                </a:path>
                <a:path w="414020" h="142875">
                  <a:moveTo>
                    <a:pt x="294690" y="129755"/>
                  </a:moveTo>
                  <a:lnTo>
                    <a:pt x="281990" y="129755"/>
                  </a:lnTo>
                  <a:lnTo>
                    <a:pt x="281965" y="142570"/>
                  </a:lnTo>
                  <a:lnTo>
                    <a:pt x="294652" y="142570"/>
                  </a:lnTo>
                  <a:lnTo>
                    <a:pt x="294690" y="129755"/>
                  </a:lnTo>
                  <a:close/>
                </a:path>
                <a:path w="414020" h="142875">
                  <a:moveTo>
                    <a:pt x="413639" y="0"/>
                  </a:moveTo>
                  <a:lnTo>
                    <a:pt x="400939" y="0"/>
                  </a:lnTo>
                  <a:lnTo>
                    <a:pt x="400888" y="12827"/>
                  </a:lnTo>
                  <a:lnTo>
                    <a:pt x="413588" y="12827"/>
                  </a:lnTo>
                  <a:lnTo>
                    <a:pt x="413639" y="12700"/>
                  </a:lnTo>
                  <a:lnTo>
                    <a:pt x="413639" y="0"/>
                  </a:lnTo>
                  <a:close/>
                </a:path>
              </a:pathLst>
            </a:custGeom>
            <a:solidFill>
              <a:srgbClr val="F2F2F2"/>
            </a:solidFill>
          </p:spPr>
          <p:txBody>
            <a:bodyPr wrap="square" lIns="0" tIns="0" rIns="0" bIns="0" rtlCol="0"/>
            <a:lstStyle/>
            <a:p>
              <a:endParaRPr/>
            </a:p>
          </p:txBody>
        </p:sp>
      </p:grpSp>
      <p:sp>
        <p:nvSpPr>
          <p:cNvPr id="170" name="object 170"/>
          <p:cNvSpPr/>
          <p:nvPr/>
        </p:nvSpPr>
        <p:spPr>
          <a:xfrm>
            <a:off x="7996022" y="6534772"/>
            <a:ext cx="414020" cy="547370"/>
          </a:xfrm>
          <a:custGeom>
            <a:avLst/>
            <a:gdLst/>
            <a:ahLst/>
            <a:cxnLst/>
            <a:rect l="l" t="t" r="r" b="b"/>
            <a:pathLst>
              <a:path w="414020" h="547370">
                <a:moveTo>
                  <a:pt x="413664" y="12801"/>
                </a:moveTo>
                <a:lnTo>
                  <a:pt x="400964" y="12801"/>
                </a:lnTo>
                <a:lnTo>
                  <a:pt x="400964" y="404914"/>
                </a:lnTo>
                <a:lnTo>
                  <a:pt x="413664" y="404914"/>
                </a:lnTo>
                <a:lnTo>
                  <a:pt x="413664" y="12801"/>
                </a:lnTo>
                <a:close/>
              </a:path>
              <a:path w="414020" h="547370">
                <a:moveTo>
                  <a:pt x="413664" y="0"/>
                </a:moveTo>
                <a:lnTo>
                  <a:pt x="118973" y="0"/>
                </a:lnTo>
                <a:lnTo>
                  <a:pt x="118973" y="12700"/>
                </a:lnTo>
                <a:lnTo>
                  <a:pt x="118973" y="129540"/>
                </a:lnTo>
                <a:lnTo>
                  <a:pt x="38" y="129540"/>
                </a:lnTo>
                <a:lnTo>
                  <a:pt x="38" y="142240"/>
                </a:lnTo>
                <a:lnTo>
                  <a:pt x="25" y="534670"/>
                </a:lnTo>
                <a:lnTo>
                  <a:pt x="0" y="547370"/>
                </a:lnTo>
                <a:lnTo>
                  <a:pt x="294703" y="547370"/>
                </a:lnTo>
                <a:lnTo>
                  <a:pt x="294703" y="534670"/>
                </a:lnTo>
                <a:lnTo>
                  <a:pt x="294703" y="417830"/>
                </a:lnTo>
                <a:lnTo>
                  <a:pt x="413664" y="417830"/>
                </a:lnTo>
                <a:lnTo>
                  <a:pt x="413664" y="405130"/>
                </a:lnTo>
                <a:lnTo>
                  <a:pt x="294728" y="405130"/>
                </a:lnTo>
                <a:lnTo>
                  <a:pt x="294728" y="142240"/>
                </a:lnTo>
                <a:lnTo>
                  <a:pt x="294728" y="129540"/>
                </a:lnTo>
                <a:lnTo>
                  <a:pt x="282028" y="129540"/>
                </a:lnTo>
                <a:lnTo>
                  <a:pt x="282028" y="142240"/>
                </a:lnTo>
                <a:lnTo>
                  <a:pt x="282028" y="405130"/>
                </a:lnTo>
                <a:lnTo>
                  <a:pt x="282003" y="417830"/>
                </a:lnTo>
                <a:lnTo>
                  <a:pt x="282003" y="534670"/>
                </a:lnTo>
                <a:lnTo>
                  <a:pt x="12725" y="534670"/>
                </a:lnTo>
                <a:lnTo>
                  <a:pt x="12725" y="142240"/>
                </a:lnTo>
                <a:lnTo>
                  <a:pt x="118973" y="142240"/>
                </a:lnTo>
                <a:lnTo>
                  <a:pt x="118973" y="405130"/>
                </a:lnTo>
                <a:lnTo>
                  <a:pt x="118973" y="417830"/>
                </a:lnTo>
                <a:lnTo>
                  <a:pt x="282003" y="417830"/>
                </a:lnTo>
                <a:lnTo>
                  <a:pt x="282003" y="405130"/>
                </a:lnTo>
                <a:lnTo>
                  <a:pt x="131673" y="405130"/>
                </a:lnTo>
                <a:lnTo>
                  <a:pt x="131673" y="142240"/>
                </a:lnTo>
                <a:lnTo>
                  <a:pt x="282028" y="142240"/>
                </a:lnTo>
                <a:lnTo>
                  <a:pt x="282028" y="129540"/>
                </a:lnTo>
                <a:lnTo>
                  <a:pt x="131673" y="129540"/>
                </a:lnTo>
                <a:lnTo>
                  <a:pt x="131673" y="12700"/>
                </a:lnTo>
                <a:lnTo>
                  <a:pt x="413664" y="12700"/>
                </a:lnTo>
                <a:lnTo>
                  <a:pt x="413664" y="0"/>
                </a:lnTo>
                <a:close/>
              </a:path>
            </a:pathLst>
          </a:custGeom>
          <a:solidFill>
            <a:srgbClr val="F7F7F7"/>
          </a:solidFill>
        </p:spPr>
        <p:txBody>
          <a:bodyPr wrap="square" lIns="0" tIns="0" rIns="0" bIns="0" rtlCol="0"/>
          <a:lstStyle/>
          <a:p>
            <a:endParaRPr/>
          </a:p>
        </p:txBody>
      </p:sp>
      <p:sp>
        <p:nvSpPr>
          <p:cNvPr id="179" name="TextBox 178">
            <a:extLst>
              <a:ext uri="{FF2B5EF4-FFF2-40B4-BE49-F238E27FC236}">
                <a16:creationId xmlns:a16="http://schemas.microsoft.com/office/drawing/2014/main" id="{DF47BF2F-F3B0-6547-AD77-06C26747EB61}"/>
              </a:ext>
            </a:extLst>
          </p:cNvPr>
          <p:cNvSpPr txBox="1"/>
          <p:nvPr/>
        </p:nvSpPr>
        <p:spPr>
          <a:xfrm>
            <a:off x="-3435" y="7315200"/>
            <a:ext cx="10058400" cy="307777"/>
          </a:xfrm>
          <a:prstGeom prst="rect">
            <a:avLst/>
          </a:prstGeom>
          <a:noFill/>
        </p:spPr>
        <p:txBody>
          <a:bodyPr wrap="square" rtlCol="0">
            <a:spAutoFit/>
          </a:bodyPr>
          <a:lstStyle/>
          <a:p>
            <a:pPr algn="ctr"/>
            <a:r>
              <a:rPr lang="en-US" sz="1400" dirty="0">
                <a:solidFill>
                  <a:schemeClr val="bg1">
                    <a:lumMod val="50000"/>
                  </a:schemeClr>
                </a:solidFill>
                <a:latin typeface="Gotham Light" pitchFamily="2" charset="0"/>
              </a:rPr>
              <a:t>alliancewealthadvisors.com</a:t>
            </a:r>
          </a:p>
        </p:txBody>
      </p:sp>
      <p:sp>
        <p:nvSpPr>
          <p:cNvPr id="183" name="TextBox 182">
            <a:extLst>
              <a:ext uri="{FF2B5EF4-FFF2-40B4-BE49-F238E27FC236}">
                <a16:creationId xmlns:a16="http://schemas.microsoft.com/office/drawing/2014/main" id="{FE64A0BC-7B0A-294A-AC9F-2BFE841A812E}"/>
              </a:ext>
            </a:extLst>
          </p:cNvPr>
          <p:cNvSpPr txBox="1"/>
          <p:nvPr/>
        </p:nvSpPr>
        <p:spPr>
          <a:xfrm>
            <a:off x="4605365" y="2137533"/>
            <a:ext cx="5029200" cy="523220"/>
          </a:xfrm>
          <a:prstGeom prst="rect">
            <a:avLst/>
          </a:prstGeom>
          <a:noFill/>
        </p:spPr>
        <p:txBody>
          <a:bodyPr wrap="square" rtlCol="0">
            <a:spAutoFit/>
          </a:bodyPr>
          <a:lstStyle/>
          <a:p>
            <a:pPr algn="ctr"/>
            <a:r>
              <a:rPr lang="en-US" sz="2800" b="1" dirty="0">
                <a:solidFill>
                  <a:schemeClr val="bg1"/>
                </a:solidFill>
                <a:latin typeface="Gotham Light" pitchFamily="2" charset="0"/>
              </a:rPr>
              <a:t>TAKING INVENTORY</a:t>
            </a:r>
          </a:p>
        </p:txBody>
      </p:sp>
      <p:pic>
        <p:nvPicPr>
          <p:cNvPr id="178" name="Picture 177" descr="A screenshot of a computer&#10;&#10;Description automatically generated with low confidence">
            <a:extLst>
              <a:ext uri="{FF2B5EF4-FFF2-40B4-BE49-F238E27FC236}">
                <a16:creationId xmlns:a16="http://schemas.microsoft.com/office/drawing/2014/main" id="{1CBCC76D-5C0C-ED4A-E965-D5E5A297A9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0061" y="603987"/>
            <a:ext cx="3628901" cy="3628901"/>
          </a:xfrm>
          <a:prstGeom prst="rect">
            <a:avLst/>
          </a:prstGeom>
        </p:spPr>
      </p:pic>
    </p:spTree>
    <p:extLst>
      <p:ext uri="{BB962C8B-B14F-4D97-AF65-F5344CB8AC3E}">
        <p14:creationId xmlns:p14="http://schemas.microsoft.com/office/powerpoint/2010/main" val="305433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75184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INVESTMENT ACCOUNTS</a:t>
            </a:r>
            <a:endParaRPr sz="2400" dirty="0">
              <a:latin typeface="Gotham Light" pitchFamily="2" charset="0"/>
            </a:endParaRPr>
          </a:p>
        </p:txBody>
      </p:sp>
      <p:graphicFrame>
        <p:nvGraphicFramePr>
          <p:cNvPr id="7" name="Table 6">
            <a:extLst>
              <a:ext uri="{FF2B5EF4-FFF2-40B4-BE49-F238E27FC236}">
                <a16:creationId xmlns:a16="http://schemas.microsoft.com/office/drawing/2014/main" id="{188FADD2-6E62-9A7E-85EC-DC1295ED8E92}"/>
              </a:ext>
            </a:extLst>
          </p:cNvPr>
          <p:cNvGraphicFramePr>
            <a:graphicFrameLocks noGrp="1"/>
          </p:cNvGraphicFramePr>
          <p:nvPr>
            <p:extLst>
              <p:ext uri="{D42A27DB-BD31-4B8C-83A1-F6EECF244321}">
                <p14:modId xmlns:p14="http://schemas.microsoft.com/office/powerpoint/2010/main" val="3045630091"/>
              </p:ext>
            </p:extLst>
          </p:nvPr>
        </p:nvGraphicFramePr>
        <p:xfrm>
          <a:off x="331002" y="1371600"/>
          <a:ext cx="9042401" cy="3870997"/>
        </p:xfrm>
        <a:graphic>
          <a:graphicData uri="http://schemas.openxmlformats.org/drawingml/2006/table">
            <a:tbl>
              <a:tblPr firstRow="1" firstCol="1" bandRow="1">
                <a:tableStyleId>{0660B408-B3CF-4A94-85FC-2B1E0A45F4A2}</a:tableStyleId>
              </a:tblPr>
              <a:tblGrid>
                <a:gridCol w="2343885">
                  <a:extLst>
                    <a:ext uri="{9D8B030D-6E8A-4147-A177-3AD203B41FA5}">
                      <a16:colId xmlns:a16="http://schemas.microsoft.com/office/drawing/2014/main" val="1551874975"/>
                    </a:ext>
                  </a:extLst>
                </a:gridCol>
                <a:gridCol w="1713297">
                  <a:extLst>
                    <a:ext uri="{9D8B030D-6E8A-4147-A177-3AD203B41FA5}">
                      <a16:colId xmlns:a16="http://schemas.microsoft.com/office/drawing/2014/main" val="4131817671"/>
                    </a:ext>
                  </a:extLst>
                </a:gridCol>
                <a:gridCol w="1784685">
                  <a:extLst>
                    <a:ext uri="{9D8B030D-6E8A-4147-A177-3AD203B41FA5}">
                      <a16:colId xmlns:a16="http://schemas.microsoft.com/office/drawing/2014/main" val="3935461461"/>
                    </a:ext>
                  </a:extLst>
                </a:gridCol>
                <a:gridCol w="1784685">
                  <a:extLst>
                    <a:ext uri="{9D8B030D-6E8A-4147-A177-3AD203B41FA5}">
                      <a16:colId xmlns:a16="http://schemas.microsoft.com/office/drawing/2014/main" val="1754814812"/>
                    </a:ext>
                  </a:extLst>
                </a:gridCol>
                <a:gridCol w="1415849">
                  <a:extLst>
                    <a:ext uri="{9D8B030D-6E8A-4147-A177-3AD203B41FA5}">
                      <a16:colId xmlns:a16="http://schemas.microsoft.com/office/drawing/2014/main" val="3953036148"/>
                    </a:ext>
                  </a:extLst>
                </a:gridCol>
              </a:tblGrid>
              <a:tr h="361762">
                <a:tc>
                  <a:txBody>
                    <a:bodyPr/>
                    <a:lstStyle/>
                    <a:p>
                      <a:pPr marL="0" marR="0">
                        <a:lnSpc>
                          <a:spcPct val="115000"/>
                        </a:lnSpc>
                        <a:spcBef>
                          <a:spcPts val="0"/>
                        </a:spcBef>
                        <a:spcAft>
                          <a:spcPts val="0"/>
                        </a:spcAft>
                      </a:pPr>
                      <a:r>
                        <a:rPr lang="en-US" sz="1000" dirty="0">
                          <a:effectLst/>
                          <a:latin typeface="Gotham Light" pitchFamily="2" charset="0"/>
                        </a:rPr>
                        <a:t>Account Title</a:t>
                      </a:r>
                      <a:endParaRPr lang="en-US" sz="1000" dirty="0">
                        <a:effectLst/>
                        <a:latin typeface="Gotham Light" pitchFamily="2" charset="0"/>
                        <a:ea typeface="Times New Roman" panose="02020603050405020304" pitchFamily="18" charset="0"/>
                      </a:endParaRPr>
                    </a:p>
                  </a:txBody>
                  <a:tcPr marL="33830" marR="33830" marT="0" marB="0" anchor="ctr">
                    <a:solidFill>
                      <a:srgbClr val="90B38D"/>
                    </a:solidFill>
                  </a:tcPr>
                </a:tc>
                <a:tc>
                  <a:txBody>
                    <a:bodyPr/>
                    <a:lstStyle/>
                    <a:p>
                      <a:r>
                        <a:rPr lang="en-US" sz="1000" dirty="0">
                          <a:latin typeface="Gotham Light" pitchFamily="2" charset="0"/>
                        </a:rPr>
                        <a:t>Balance</a:t>
                      </a:r>
                    </a:p>
                  </a:txBody>
                  <a:tcPr marL="33830" marR="33830" marT="0" marB="0" anchor="ctr">
                    <a:solidFill>
                      <a:srgbClr val="90B38D"/>
                    </a:solidFill>
                  </a:tcPr>
                </a:tc>
                <a:tc>
                  <a:txBody>
                    <a:bodyPr/>
                    <a:lstStyle/>
                    <a:p>
                      <a:pPr algn="ctr"/>
                      <a:r>
                        <a:rPr lang="en-US" sz="1000" dirty="0">
                          <a:latin typeface="Gotham Light" pitchFamily="2" charset="0"/>
                        </a:rPr>
                        <a:t>Type</a:t>
                      </a:r>
                    </a:p>
                  </a:txBody>
                  <a:tcPr marL="33830" marR="33830" marT="0" marB="0" anchor="ctr">
                    <a:solidFill>
                      <a:srgbClr val="90B38D"/>
                    </a:solidFill>
                  </a:tcPr>
                </a:tc>
                <a:tc>
                  <a:txBody>
                    <a:bodyPr/>
                    <a:lstStyle/>
                    <a:p>
                      <a:pPr algn="ctr"/>
                      <a:r>
                        <a:rPr lang="en-US" sz="1000" dirty="0">
                          <a:latin typeface="Gotham Light" pitchFamily="2" charset="0"/>
                        </a:rPr>
                        <a:t>Contributions</a:t>
                      </a:r>
                    </a:p>
                  </a:txBody>
                  <a:tcPr marL="33830" marR="33830" marT="0" marB="0" anchor="ctr">
                    <a:solidFill>
                      <a:srgbClr val="90B38D"/>
                    </a:solidFill>
                  </a:tcPr>
                </a:tc>
                <a:tc>
                  <a:txBody>
                    <a:bodyPr/>
                    <a:lstStyle/>
                    <a:p>
                      <a:pPr algn="ctr"/>
                      <a:r>
                        <a:rPr lang="en-US" sz="1000" dirty="0">
                          <a:latin typeface="Gotham Light" pitchFamily="2" charset="0"/>
                        </a:rPr>
                        <a:t>Goal</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31060934"/>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7917423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8155516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359503528"/>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738041687"/>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2818288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657034557"/>
                  </a:ext>
                </a:extLst>
              </a:tr>
              <a:tr h="389915">
                <a:tc>
                  <a:txBody>
                    <a:bodyPr/>
                    <a:lstStyle/>
                    <a:p>
                      <a:pPr marL="0" marR="0" algn="l">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Example: Tom &amp; Mary Smith </a:t>
                      </a:r>
                    </a:p>
                  </a:txBody>
                  <a:tcPr marL="33830" marR="33830" marT="0" marB="0" anchor="ctr"/>
                </a:tc>
                <a:tc>
                  <a:txBody>
                    <a:bodyPr/>
                    <a:lstStyle/>
                    <a:p>
                      <a:pPr marL="0" marR="0" algn="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$100,000</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Brokerage account</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$500/month</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Long-term</a:t>
                      </a:r>
                    </a:p>
                  </a:txBody>
                  <a:tcPr marL="33830" marR="33830" marT="0" marB="0" anchor="ctr"/>
                </a:tc>
                <a:extLst>
                  <a:ext uri="{0D108BD9-81ED-4DB2-BD59-A6C34878D82A}">
                    <a16:rowId xmlns:a16="http://schemas.microsoft.com/office/drawing/2014/main" val="3272025642"/>
                  </a:ext>
                </a:extLst>
              </a:tr>
            </a:tbl>
          </a:graphicData>
        </a:graphic>
      </p:graphicFrame>
      <p:sp>
        <p:nvSpPr>
          <p:cNvPr id="8" name="TextBox 7">
            <a:extLst>
              <a:ext uri="{FF2B5EF4-FFF2-40B4-BE49-F238E27FC236}">
                <a16:creationId xmlns:a16="http://schemas.microsoft.com/office/drawing/2014/main" id="{1B65A111-31A0-EDE0-B5F8-1E76AD29B0CE}"/>
              </a:ext>
            </a:extLst>
          </p:cNvPr>
          <p:cNvSpPr txBox="1"/>
          <p:nvPr/>
        </p:nvSpPr>
        <p:spPr>
          <a:xfrm>
            <a:off x="685800" y="6982492"/>
            <a:ext cx="3886200" cy="276999"/>
          </a:xfrm>
          <a:prstGeom prst="rect">
            <a:avLst/>
          </a:prstGeom>
          <a:noFill/>
        </p:spPr>
        <p:txBody>
          <a:bodyPr wrap="square" rtlCol="0">
            <a:spAutoFit/>
          </a:bodyPr>
          <a:lstStyle/>
          <a:p>
            <a:r>
              <a:rPr lang="en-US" sz="1200" b="1" i="0" dirty="0">
                <a:solidFill>
                  <a:schemeClr val="bg1">
                    <a:lumMod val="50000"/>
                  </a:schemeClr>
                </a:solidFill>
                <a:effectLst/>
                <a:latin typeface="Gotham Light" pitchFamily="2" charset="0"/>
              </a:rPr>
              <a:t>Do not have investment accounts</a:t>
            </a:r>
            <a:endParaRPr lang="en-US" sz="1200" dirty="0">
              <a:solidFill>
                <a:srgbClr val="0E2F4B"/>
              </a:solidFill>
              <a:latin typeface="Gotham Light" pitchFamily="2" charset="0"/>
            </a:endParaRPr>
          </a:p>
        </p:txBody>
      </p:sp>
      <p:sp>
        <p:nvSpPr>
          <p:cNvPr id="6" name="TextBox 5">
            <a:extLst>
              <a:ext uri="{FF2B5EF4-FFF2-40B4-BE49-F238E27FC236}">
                <a16:creationId xmlns:a16="http://schemas.microsoft.com/office/drawing/2014/main" id="{04CAB765-E99A-4007-4142-A3EF47F0A215}"/>
              </a:ext>
            </a:extLst>
          </p:cNvPr>
          <p:cNvSpPr txBox="1"/>
          <p:nvPr/>
        </p:nvSpPr>
        <p:spPr>
          <a:xfrm>
            <a:off x="0" y="5410200"/>
            <a:ext cx="10058400" cy="538609"/>
          </a:xfrm>
          <a:prstGeom prst="rect">
            <a:avLst/>
          </a:prstGeom>
          <a:noFill/>
        </p:spPr>
        <p:txBody>
          <a:bodyPr wrap="square">
            <a:spAutoFit/>
          </a:bodyPr>
          <a:lstStyle/>
          <a:p>
            <a:pPr algn="ctr"/>
            <a:r>
              <a:rPr lang="en-US" sz="1200" b="1" i="0" dirty="0">
                <a:solidFill>
                  <a:schemeClr val="bg1">
                    <a:lumMod val="50000"/>
                  </a:schemeClr>
                </a:solidFill>
                <a:effectLst/>
                <a:latin typeface="Gotham Light" pitchFamily="2" charset="0"/>
              </a:rPr>
              <a:t>Most common account types:</a:t>
            </a:r>
          </a:p>
          <a:p>
            <a:pPr algn="ctr"/>
            <a:endParaRPr lang="en-US" sz="500" b="1" i="0" dirty="0">
              <a:solidFill>
                <a:schemeClr val="bg1">
                  <a:lumMod val="50000"/>
                </a:schemeClr>
              </a:solidFill>
              <a:effectLst/>
              <a:latin typeface="Gotham Light" pitchFamily="2" charset="0"/>
            </a:endParaRPr>
          </a:p>
          <a:p>
            <a:pPr algn="ctr"/>
            <a:r>
              <a:rPr lang="en-US" sz="1200" b="1" dirty="0">
                <a:solidFill>
                  <a:schemeClr val="bg1">
                    <a:lumMod val="50000"/>
                  </a:schemeClr>
                </a:solidFill>
                <a:latin typeface="Gotham Light" pitchFamily="2" charset="0"/>
              </a:rPr>
              <a:t>Brokerage accounts | Trust accounts | Health Savings Accounts | 529 Plans | UGMA accounts</a:t>
            </a:r>
          </a:p>
        </p:txBody>
      </p:sp>
      <p:graphicFrame>
        <p:nvGraphicFramePr>
          <p:cNvPr id="3" name="Table 2">
            <a:extLst>
              <a:ext uri="{FF2B5EF4-FFF2-40B4-BE49-F238E27FC236}">
                <a16:creationId xmlns:a16="http://schemas.microsoft.com/office/drawing/2014/main" id="{ABF8342A-F093-C337-1FD9-46B58EED0F27}"/>
              </a:ext>
            </a:extLst>
          </p:cNvPr>
          <p:cNvGraphicFramePr>
            <a:graphicFrameLocks noGrp="1"/>
          </p:cNvGraphicFramePr>
          <p:nvPr>
            <p:extLst>
              <p:ext uri="{D42A27DB-BD31-4B8C-83A1-F6EECF244321}">
                <p14:modId xmlns:p14="http://schemas.microsoft.com/office/powerpoint/2010/main" val="332586367"/>
              </p:ext>
            </p:extLst>
          </p:nvPr>
        </p:nvGraphicFramePr>
        <p:xfrm>
          <a:off x="304801" y="6951996"/>
          <a:ext cx="380999" cy="337989"/>
        </p:xfrm>
        <a:graphic>
          <a:graphicData uri="http://schemas.openxmlformats.org/drawingml/2006/table">
            <a:tbl>
              <a:tblPr firstRow="1" firstCol="1" bandRow="1">
                <a:effectLst>
                  <a:outerShdw blurRad="76200" dir="13500000" sy="23000" kx="1200000" algn="br" rotWithShape="0">
                    <a:prstClr val="black">
                      <a:alpha val="20000"/>
                    </a:prstClr>
                  </a:outerShdw>
                </a:effectLst>
                <a:tableStyleId>{0660B408-B3CF-4A94-85FC-2B1E0A45F4A2}</a:tableStyleId>
              </a:tblPr>
              <a:tblGrid>
                <a:gridCol w="380999">
                  <a:extLst>
                    <a:ext uri="{9D8B030D-6E8A-4147-A177-3AD203B41FA5}">
                      <a16:colId xmlns:a16="http://schemas.microsoft.com/office/drawing/2014/main" val="3925921613"/>
                    </a:ext>
                  </a:extLst>
                </a:gridCol>
              </a:tblGrid>
              <a:tr h="337989">
                <a:tc>
                  <a:txBody>
                    <a:bodyPr/>
                    <a:lstStyle/>
                    <a:p>
                      <a:pPr marL="0" marR="0" algn="ctr">
                        <a:lnSpc>
                          <a:spcPct val="115000"/>
                        </a:lnSpc>
                        <a:spcBef>
                          <a:spcPts val="0"/>
                        </a:spcBef>
                        <a:spcAft>
                          <a:spcPts val="0"/>
                        </a:spcAft>
                      </a:pPr>
                      <a:endParaRPr lang="en-US" sz="1000" b="1" dirty="0">
                        <a:solidFill>
                          <a:srgbClr val="192F59"/>
                        </a:solidFill>
                        <a:effectLst/>
                        <a:latin typeface="Gotham Light" pitchFamily="2" charset="0"/>
                        <a:ea typeface="Times New Roman" panose="02020603050405020304" pitchFamily="18" charset="0"/>
                      </a:endParaRPr>
                    </a:p>
                  </a:txBody>
                  <a:tcPr marL="33830" marR="33830" marT="0" marB="0" anchor="ctr">
                    <a:solidFill>
                      <a:srgbClr val="90B38D"/>
                    </a:solidFill>
                  </a:tcPr>
                </a:tc>
                <a:extLst>
                  <a:ext uri="{0D108BD9-81ED-4DB2-BD59-A6C34878D82A}">
                    <a16:rowId xmlns:a16="http://schemas.microsoft.com/office/drawing/2014/main" val="1017443530"/>
                  </a:ext>
                </a:extLst>
              </a:tr>
            </a:tbl>
          </a:graphicData>
        </a:graphic>
      </p:graphicFrame>
      <p:pic>
        <p:nvPicPr>
          <p:cNvPr id="4" name="Picture 3" descr="A picture containing symbol, logo, circle, graphics&#10;&#10;Description automatically generated">
            <a:extLst>
              <a:ext uri="{FF2B5EF4-FFF2-40B4-BE49-F238E27FC236}">
                <a16:creationId xmlns:a16="http://schemas.microsoft.com/office/drawing/2014/main" id="{806527BE-CFF8-C9C1-3DBE-105374D32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279472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LIFE INSURANCE</a:t>
            </a:r>
            <a:endParaRPr sz="2400" dirty="0">
              <a:latin typeface="Gotham Light" pitchFamily="2" charset="0"/>
            </a:endParaRPr>
          </a:p>
        </p:txBody>
      </p:sp>
      <p:graphicFrame>
        <p:nvGraphicFramePr>
          <p:cNvPr id="7" name="Table 6">
            <a:extLst>
              <a:ext uri="{FF2B5EF4-FFF2-40B4-BE49-F238E27FC236}">
                <a16:creationId xmlns:a16="http://schemas.microsoft.com/office/drawing/2014/main" id="{188FADD2-6E62-9A7E-85EC-DC1295ED8E92}"/>
              </a:ext>
            </a:extLst>
          </p:cNvPr>
          <p:cNvGraphicFramePr>
            <a:graphicFrameLocks noGrp="1"/>
          </p:cNvGraphicFramePr>
          <p:nvPr>
            <p:extLst>
              <p:ext uri="{D42A27DB-BD31-4B8C-83A1-F6EECF244321}">
                <p14:modId xmlns:p14="http://schemas.microsoft.com/office/powerpoint/2010/main" val="3321051050"/>
              </p:ext>
            </p:extLst>
          </p:nvPr>
        </p:nvGraphicFramePr>
        <p:xfrm>
          <a:off x="331002" y="1371600"/>
          <a:ext cx="9042401" cy="3870997"/>
        </p:xfrm>
        <a:graphic>
          <a:graphicData uri="http://schemas.openxmlformats.org/drawingml/2006/table">
            <a:tbl>
              <a:tblPr firstRow="1" firstCol="1" bandRow="1">
                <a:tableStyleId>{0660B408-B3CF-4A94-85FC-2B1E0A45F4A2}</a:tableStyleId>
              </a:tblPr>
              <a:tblGrid>
                <a:gridCol w="2343885">
                  <a:extLst>
                    <a:ext uri="{9D8B030D-6E8A-4147-A177-3AD203B41FA5}">
                      <a16:colId xmlns:a16="http://schemas.microsoft.com/office/drawing/2014/main" val="1551874975"/>
                    </a:ext>
                  </a:extLst>
                </a:gridCol>
                <a:gridCol w="1713297">
                  <a:extLst>
                    <a:ext uri="{9D8B030D-6E8A-4147-A177-3AD203B41FA5}">
                      <a16:colId xmlns:a16="http://schemas.microsoft.com/office/drawing/2014/main" val="4131817671"/>
                    </a:ext>
                  </a:extLst>
                </a:gridCol>
                <a:gridCol w="1784685">
                  <a:extLst>
                    <a:ext uri="{9D8B030D-6E8A-4147-A177-3AD203B41FA5}">
                      <a16:colId xmlns:a16="http://schemas.microsoft.com/office/drawing/2014/main" val="3935461461"/>
                    </a:ext>
                  </a:extLst>
                </a:gridCol>
                <a:gridCol w="1784685">
                  <a:extLst>
                    <a:ext uri="{9D8B030D-6E8A-4147-A177-3AD203B41FA5}">
                      <a16:colId xmlns:a16="http://schemas.microsoft.com/office/drawing/2014/main" val="1754814812"/>
                    </a:ext>
                  </a:extLst>
                </a:gridCol>
                <a:gridCol w="1415849">
                  <a:extLst>
                    <a:ext uri="{9D8B030D-6E8A-4147-A177-3AD203B41FA5}">
                      <a16:colId xmlns:a16="http://schemas.microsoft.com/office/drawing/2014/main" val="3953036148"/>
                    </a:ext>
                  </a:extLst>
                </a:gridCol>
              </a:tblGrid>
              <a:tr h="361762">
                <a:tc>
                  <a:txBody>
                    <a:bodyPr/>
                    <a:lstStyle/>
                    <a:p>
                      <a:pPr marL="0" marR="0">
                        <a:lnSpc>
                          <a:spcPct val="115000"/>
                        </a:lnSpc>
                        <a:spcBef>
                          <a:spcPts val="0"/>
                        </a:spcBef>
                        <a:spcAft>
                          <a:spcPts val="0"/>
                        </a:spcAft>
                      </a:pPr>
                      <a:r>
                        <a:rPr lang="en-US" sz="1000" dirty="0">
                          <a:effectLst/>
                          <a:latin typeface="Gotham Light" pitchFamily="2" charset="0"/>
                        </a:rPr>
                        <a:t>Owner</a:t>
                      </a:r>
                      <a:endParaRPr lang="en-US" sz="1000" dirty="0">
                        <a:effectLst/>
                        <a:latin typeface="Gotham Light" pitchFamily="2" charset="0"/>
                        <a:ea typeface="Times New Roman" panose="02020603050405020304" pitchFamily="18" charset="0"/>
                      </a:endParaRPr>
                    </a:p>
                  </a:txBody>
                  <a:tcPr marL="33830" marR="33830" marT="0" marB="0" anchor="ctr">
                    <a:solidFill>
                      <a:srgbClr val="90B38D"/>
                    </a:solidFill>
                  </a:tcPr>
                </a:tc>
                <a:tc>
                  <a:txBody>
                    <a:bodyPr/>
                    <a:lstStyle/>
                    <a:p>
                      <a:r>
                        <a:rPr lang="en-US" sz="1000" dirty="0">
                          <a:latin typeface="Gotham Light" pitchFamily="2" charset="0"/>
                        </a:rPr>
                        <a:t>Death Benefit</a:t>
                      </a:r>
                    </a:p>
                  </a:txBody>
                  <a:tcPr marL="33830" marR="33830" marT="0" marB="0" anchor="ctr">
                    <a:solidFill>
                      <a:srgbClr val="90B38D"/>
                    </a:solidFill>
                  </a:tcPr>
                </a:tc>
                <a:tc>
                  <a:txBody>
                    <a:bodyPr/>
                    <a:lstStyle/>
                    <a:p>
                      <a:pPr algn="ctr"/>
                      <a:r>
                        <a:rPr lang="en-US" sz="1000" dirty="0">
                          <a:latin typeface="Gotham Light" pitchFamily="2" charset="0"/>
                        </a:rPr>
                        <a:t>Policy Expiration</a:t>
                      </a:r>
                    </a:p>
                  </a:txBody>
                  <a:tcPr marL="33830" marR="33830" marT="0" marB="0" anchor="ctr">
                    <a:solidFill>
                      <a:srgbClr val="90B38D"/>
                    </a:solidFill>
                  </a:tcPr>
                </a:tc>
                <a:tc>
                  <a:txBody>
                    <a:bodyPr/>
                    <a:lstStyle/>
                    <a:p>
                      <a:pPr algn="ctr"/>
                      <a:r>
                        <a:rPr lang="en-US" sz="1000" dirty="0">
                          <a:latin typeface="Gotham Light" pitchFamily="2" charset="0"/>
                        </a:rPr>
                        <a:t>Cash Value</a:t>
                      </a:r>
                    </a:p>
                  </a:txBody>
                  <a:tcPr marL="33830" marR="33830" marT="0" marB="0" anchor="ctr">
                    <a:solidFill>
                      <a:srgbClr val="90B38D"/>
                    </a:solidFill>
                  </a:tcPr>
                </a:tc>
                <a:tc>
                  <a:txBody>
                    <a:bodyPr/>
                    <a:lstStyle/>
                    <a:p>
                      <a:pPr algn="ctr"/>
                      <a:r>
                        <a:rPr lang="en-US" sz="1000" dirty="0">
                          <a:latin typeface="Gotham Light" pitchFamily="2" charset="0"/>
                        </a:rPr>
                        <a:t>Premium</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31060934"/>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7917423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8155516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359503528"/>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738041687"/>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2818288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657034557"/>
                  </a:ext>
                </a:extLst>
              </a:tr>
              <a:tr h="389915">
                <a:tc>
                  <a:txBody>
                    <a:bodyPr/>
                    <a:lstStyle/>
                    <a:p>
                      <a:pPr marL="0" marR="0" algn="l">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Example: Tom &amp; Mary Smith</a:t>
                      </a:r>
                    </a:p>
                  </a:txBody>
                  <a:tcPr marL="33830" marR="33830" marT="0" marB="0" anchor="ctr"/>
                </a:tc>
                <a:tc>
                  <a:txBody>
                    <a:bodyPr/>
                    <a:lstStyle/>
                    <a:p>
                      <a:pPr marL="0" marR="0" algn="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$10,000</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Savings</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$100/month</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Short-term</a:t>
                      </a:r>
                    </a:p>
                  </a:txBody>
                  <a:tcPr marL="33830" marR="33830" marT="0" marB="0" anchor="ctr"/>
                </a:tc>
                <a:extLst>
                  <a:ext uri="{0D108BD9-81ED-4DB2-BD59-A6C34878D82A}">
                    <a16:rowId xmlns:a16="http://schemas.microsoft.com/office/drawing/2014/main" val="3272025642"/>
                  </a:ext>
                </a:extLst>
              </a:tr>
            </a:tbl>
          </a:graphicData>
        </a:graphic>
      </p:graphicFrame>
      <p:sp>
        <p:nvSpPr>
          <p:cNvPr id="8" name="TextBox 7">
            <a:extLst>
              <a:ext uri="{FF2B5EF4-FFF2-40B4-BE49-F238E27FC236}">
                <a16:creationId xmlns:a16="http://schemas.microsoft.com/office/drawing/2014/main" id="{1B65A111-31A0-EDE0-B5F8-1E76AD29B0CE}"/>
              </a:ext>
            </a:extLst>
          </p:cNvPr>
          <p:cNvSpPr txBox="1"/>
          <p:nvPr/>
        </p:nvSpPr>
        <p:spPr>
          <a:xfrm>
            <a:off x="685800" y="6982492"/>
            <a:ext cx="2424833" cy="276999"/>
          </a:xfrm>
          <a:prstGeom prst="rect">
            <a:avLst/>
          </a:prstGeom>
          <a:noFill/>
        </p:spPr>
        <p:txBody>
          <a:bodyPr wrap="square" rtlCol="0">
            <a:spAutoFit/>
          </a:bodyPr>
          <a:lstStyle/>
          <a:p>
            <a:r>
              <a:rPr lang="en-US" sz="1200" b="1" i="0" dirty="0">
                <a:solidFill>
                  <a:schemeClr val="bg1">
                    <a:lumMod val="50000"/>
                  </a:schemeClr>
                </a:solidFill>
                <a:effectLst/>
                <a:latin typeface="Gotham Light" pitchFamily="2" charset="0"/>
              </a:rPr>
              <a:t>Do not have </a:t>
            </a:r>
            <a:r>
              <a:rPr lang="en-US" sz="1200" b="1" dirty="0">
                <a:solidFill>
                  <a:schemeClr val="bg1">
                    <a:lumMod val="50000"/>
                  </a:schemeClr>
                </a:solidFill>
                <a:latin typeface="Gotham Light" pitchFamily="2" charset="0"/>
              </a:rPr>
              <a:t>life insurance</a:t>
            </a:r>
            <a:endParaRPr lang="en-US" sz="1200" dirty="0">
              <a:solidFill>
                <a:srgbClr val="0E2F4B"/>
              </a:solidFill>
              <a:latin typeface="Gotham Light" pitchFamily="2" charset="0"/>
            </a:endParaRPr>
          </a:p>
        </p:txBody>
      </p:sp>
      <p:sp>
        <p:nvSpPr>
          <p:cNvPr id="6" name="TextBox 5">
            <a:extLst>
              <a:ext uri="{FF2B5EF4-FFF2-40B4-BE49-F238E27FC236}">
                <a16:creationId xmlns:a16="http://schemas.microsoft.com/office/drawing/2014/main" id="{04CAB765-E99A-4007-4142-A3EF47F0A215}"/>
              </a:ext>
            </a:extLst>
          </p:cNvPr>
          <p:cNvSpPr txBox="1"/>
          <p:nvPr/>
        </p:nvSpPr>
        <p:spPr>
          <a:xfrm>
            <a:off x="0" y="5410200"/>
            <a:ext cx="10058400" cy="538609"/>
          </a:xfrm>
          <a:prstGeom prst="rect">
            <a:avLst/>
          </a:prstGeom>
          <a:noFill/>
        </p:spPr>
        <p:txBody>
          <a:bodyPr wrap="square">
            <a:spAutoFit/>
          </a:bodyPr>
          <a:lstStyle/>
          <a:p>
            <a:pPr algn="ctr"/>
            <a:r>
              <a:rPr lang="en-US" sz="1200" b="1" i="0" dirty="0">
                <a:solidFill>
                  <a:schemeClr val="bg1">
                    <a:lumMod val="50000"/>
                  </a:schemeClr>
                </a:solidFill>
                <a:effectLst/>
                <a:latin typeface="Gotham Light" pitchFamily="2" charset="0"/>
              </a:rPr>
              <a:t>Most common account types:</a:t>
            </a:r>
          </a:p>
          <a:p>
            <a:pPr algn="ctr"/>
            <a:endParaRPr lang="en-US" sz="500" b="1" i="0" dirty="0">
              <a:solidFill>
                <a:schemeClr val="bg1">
                  <a:lumMod val="50000"/>
                </a:schemeClr>
              </a:solidFill>
              <a:effectLst/>
              <a:latin typeface="Gotham Light" pitchFamily="2" charset="0"/>
            </a:endParaRPr>
          </a:p>
          <a:p>
            <a:pPr algn="ctr"/>
            <a:r>
              <a:rPr lang="en-US" sz="1200" b="1" dirty="0">
                <a:solidFill>
                  <a:schemeClr val="bg1">
                    <a:lumMod val="50000"/>
                  </a:schemeClr>
                </a:solidFill>
                <a:latin typeface="Gotham Light" pitchFamily="2" charset="0"/>
              </a:rPr>
              <a:t>Term Insurance | Permanent Insurance</a:t>
            </a:r>
          </a:p>
        </p:txBody>
      </p:sp>
      <p:graphicFrame>
        <p:nvGraphicFramePr>
          <p:cNvPr id="5" name="Table 4">
            <a:extLst>
              <a:ext uri="{FF2B5EF4-FFF2-40B4-BE49-F238E27FC236}">
                <a16:creationId xmlns:a16="http://schemas.microsoft.com/office/drawing/2014/main" id="{BA280E14-9E44-1140-0FD0-A55BCCB57B4A}"/>
              </a:ext>
            </a:extLst>
          </p:cNvPr>
          <p:cNvGraphicFramePr>
            <a:graphicFrameLocks noGrp="1"/>
          </p:cNvGraphicFramePr>
          <p:nvPr>
            <p:extLst>
              <p:ext uri="{D42A27DB-BD31-4B8C-83A1-F6EECF244321}">
                <p14:modId xmlns:p14="http://schemas.microsoft.com/office/powerpoint/2010/main" val="4213407855"/>
              </p:ext>
            </p:extLst>
          </p:nvPr>
        </p:nvGraphicFramePr>
        <p:xfrm>
          <a:off x="304801" y="6951996"/>
          <a:ext cx="380999" cy="337989"/>
        </p:xfrm>
        <a:graphic>
          <a:graphicData uri="http://schemas.openxmlformats.org/drawingml/2006/table">
            <a:tbl>
              <a:tblPr firstRow="1" firstCol="1" bandRow="1">
                <a:effectLst>
                  <a:outerShdw blurRad="76200" dir="13500000" sy="23000" kx="1200000" algn="br" rotWithShape="0">
                    <a:prstClr val="black">
                      <a:alpha val="20000"/>
                    </a:prstClr>
                  </a:outerShdw>
                </a:effectLst>
                <a:tableStyleId>{0660B408-B3CF-4A94-85FC-2B1E0A45F4A2}</a:tableStyleId>
              </a:tblPr>
              <a:tblGrid>
                <a:gridCol w="380999">
                  <a:extLst>
                    <a:ext uri="{9D8B030D-6E8A-4147-A177-3AD203B41FA5}">
                      <a16:colId xmlns:a16="http://schemas.microsoft.com/office/drawing/2014/main" val="3925921613"/>
                    </a:ext>
                  </a:extLst>
                </a:gridCol>
              </a:tblGrid>
              <a:tr h="337989">
                <a:tc>
                  <a:txBody>
                    <a:bodyPr/>
                    <a:lstStyle/>
                    <a:p>
                      <a:pPr marL="0" marR="0" algn="ctr">
                        <a:lnSpc>
                          <a:spcPct val="115000"/>
                        </a:lnSpc>
                        <a:spcBef>
                          <a:spcPts val="0"/>
                        </a:spcBef>
                        <a:spcAft>
                          <a:spcPts val="0"/>
                        </a:spcAft>
                      </a:pPr>
                      <a:endParaRPr lang="en-US" sz="1000" b="1" dirty="0">
                        <a:solidFill>
                          <a:srgbClr val="192F59"/>
                        </a:solidFill>
                        <a:effectLst/>
                        <a:latin typeface="Gotham Light" pitchFamily="2" charset="0"/>
                        <a:ea typeface="Times New Roman" panose="02020603050405020304" pitchFamily="18" charset="0"/>
                      </a:endParaRPr>
                    </a:p>
                  </a:txBody>
                  <a:tcPr marL="33830" marR="33830" marT="0" marB="0" anchor="ctr">
                    <a:solidFill>
                      <a:srgbClr val="90B38D"/>
                    </a:solidFill>
                  </a:tcPr>
                </a:tc>
                <a:extLst>
                  <a:ext uri="{0D108BD9-81ED-4DB2-BD59-A6C34878D82A}">
                    <a16:rowId xmlns:a16="http://schemas.microsoft.com/office/drawing/2014/main" val="1017443530"/>
                  </a:ext>
                </a:extLst>
              </a:tr>
            </a:tbl>
          </a:graphicData>
        </a:graphic>
      </p:graphicFrame>
      <p:pic>
        <p:nvPicPr>
          <p:cNvPr id="3" name="Picture 2" descr="A picture containing symbol, logo, circle, graphics&#10;&#10;Description automatically generated">
            <a:extLst>
              <a:ext uri="{FF2B5EF4-FFF2-40B4-BE49-F238E27FC236}">
                <a16:creationId xmlns:a16="http://schemas.microsoft.com/office/drawing/2014/main" id="{7EB22F87-1464-1AFA-73D9-A3F9D2CBA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24521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OTHER ASSETS</a:t>
            </a:r>
            <a:endParaRPr sz="2400" dirty="0">
              <a:latin typeface="Gotham Light" pitchFamily="2" charset="0"/>
            </a:endParaRPr>
          </a:p>
        </p:txBody>
      </p:sp>
      <p:graphicFrame>
        <p:nvGraphicFramePr>
          <p:cNvPr id="7" name="Table 6">
            <a:extLst>
              <a:ext uri="{FF2B5EF4-FFF2-40B4-BE49-F238E27FC236}">
                <a16:creationId xmlns:a16="http://schemas.microsoft.com/office/drawing/2014/main" id="{188FADD2-6E62-9A7E-85EC-DC1295ED8E92}"/>
              </a:ext>
            </a:extLst>
          </p:cNvPr>
          <p:cNvGraphicFramePr>
            <a:graphicFrameLocks noGrp="1"/>
          </p:cNvGraphicFramePr>
          <p:nvPr>
            <p:extLst>
              <p:ext uri="{D42A27DB-BD31-4B8C-83A1-F6EECF244321}">
                <p14:modId xmlns:p14="http://schemas.microsoft.com/office/powerpoint/2010/main" val="2714375942"/>
              </p:ext>
            </p:extLst>
          </p:nvPr>
        </p:nvGraphicFramePr>
        <p:xfrm>
          <a:off x="330200" y="1372207"/>
          <a:ext cx="9118599" cy="3870997"/>
        </p:xfrm>
        <a:graphic>
          <a:graphicData uri="http://schemas.openxmlformats.org/drawingml/2006/table">
            <a:tbl>
              <a:tblPr firstRow="1" firstCol="1" bandRow="1">
                <a:tableStyleId>{0660B408-B3CF-4A94-85FC-2B1E0A45F4A2}</a:tableStyleId>
              </a:tblPr>
              <a:tblGrid>
                <a:gridCol w="3614413">
                  <a:extLst>
                    <a:ext uri="{9D8B030D-6E8A-4147-A177-3AD203B41FA5}">
                      <a16:colId xmlns:a16="http://schemas.microsoft.com/office/drawing/2014/main" val="1551874975"/>
                    </a:ext>
                  </a:extLst>
                </a:gridCol>
                <a:gridCol w="2752093">
                  <a:extLst>
                    <a:ext uri="{9D8B030D-6E8A-4147-A177-3AD203B41FA5}">
                      <a16:colId xmlns:a16="http://schemas.microsoft.com/office/drawing/2014/main" val="3935461461"/>
                    </a:ext>
                  </a:extLst>
                </a:gridCol>
                <a:gridCol w="2752093">
                  <a:extLst>
                    <a:ext uri="{9D8B030D-6E8A-4147-A177-3AD203B41FA5}">
                      <a16:colId xmlns:a16="http://schemas.microsoft.com/office/drawing/2014/main" val="1754814812"/>
                    </a:ext>
                  </a:extLst>
                </a:gridCol>
              </a:tblGrid>
              <a:tr h="361762">
                <a:tc>
                  <a:txBody>
                    <a:bodyPr/>
                    <a:lstStyle/>
                    <a:p>
                      <a:pPr marL="0" marR="0">
                        <a:lnSpc>
                          <a:spcPct val="115000"/>
                        </a:lnSpc>
                        <a:spcBef>
                          <a:spcPts val="0"/>
                        </a:spcBef>
                        <a:spcAft>
                          <a:spcPts val="0"/>
                        </a:spcAft>
                      </a:pPr>
                      <a:r>
                        <a:rPr lang="en-US" sz="1000" dirty="0">
                          <a:effectLst/>
                          <a:latin typeface="Gotham Light" pitchFamily="2" charset="0"/>
                        </a:rPr>
                        <a:t>Asset Name</a:t>
                      </a:r>
                      <a:endParaRPr lang="en-US" sz="1000" dirty="0">
                        <a:effectLst/>
                        <a:latin typeface="Gotham Light" pitchFamily="2" charset="0"/>
                        <a:ea typeface="Times New Roman" panose="02020603050405020304" pitchFamily="18" charset="0"/>
                      </a:endParaRPr>
                    </a:p>
                  </a:txBody>
                  <a:tcPr marL="33830" marR="33830" marT="0" marB="0" anchor="ctr">
                    <a:solidFill>
                      <a:srgbClr val="90B38D"/>
                    </a:solidFill>
                  </a:tcPr>
                </a:tc>
                <a:tc>
                  <a:txBody>
                    <a:bodyPr/>
                    <a:lstStyle/>
                    <a:p>
                      <a:pPr algn="ctr"/>
                      <a:r>
                        <a:rPr lang="en-US" sz="1000" dirty="0">
                          <a:latin typeface="Gotham Light" pitchFamily="2" charset="0"/>
                        </a:rPr>
                        <a:t>Type</a:t>
                      </a:r>
                    </a:p>
                  </a:txBody>
                  <a:tcPr marL="33830" marR="33830" marT="0" marB="0" anchor="ctr">
                    <a:solidFill>
                      <a:srgbClr val="90B38D"/>
                    </a:solidFill>
                  </a:tcPr>
                </a:tc>
                <a:tc>
                  <a:txBody>
                    <a:bodyPr/>
                    <a:lstStyle/>
                    <a:p>
                      <a:pPr algn="ctr"/>
                      <a:r>
                        <a:rPr lang="en-US" sz="1000" dirty="0">
                          <a:latin typeface="Gotham Light" pitchFamily="2" charset="0"/>
                        </a:rPr>
                        <a:t>Value</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31060934"/>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7917423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8155516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359503528"/>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738041687"/>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2818288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657034557"/>
                  </a:ext>
                </a:extLst>
              </a:tr>
              <a:tr h="389915">
                <a:tc>
                  <a:txBody>
                    <a:bodyPr/>
                    <a:lstStyle/>
                    <a:p>
                      <a:pPr marL="0" marR="0" algn="l">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Our Home</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Primary Residence</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$500,000</a:t>
                      </a:r>
                    </a:p>
                  </a:txBody>
                  <a:tcPr marL="33830" marR="33830" marT="0" marB="0" anchor="ctr"/>
                </a:tc>
                <a:extLst>
                  <a:ext uri="{0D108BD9-81ED-4DB2-BD59-A6C34878D82A}">
                    <a16:rowId xmlns:a16="http://schemas.microsoft.com/office/drawing/2014/main" val="3272025642"/>
                  </a:ext>
                </a:extLst>
              </a:tr>
            </a:tbl>
          </a:graphicData>
        </a:graphic>
      </p:graphicFrame>
      <p:sp>
        <p:nvSpPr>
          <p:cNvPr id="8" name="TextBox 7">
            <a:extLst>
              <a:ext uri="{FF2B5EF4-FFF2-40B4-BE49-F238E27FC236}">
                <a16:creationId xmlns:a16="http://schemas.microsoft.com/office/drawing/2014/main" id="{1B65A111-31A0-EDE0-B5F8-1E76AD29B0CE}"/>
              </a:ext>
            </a:extLst>
          </p:cNvPr>
          <p:cNvSpPr txBox="1"/>
          <p:nvPr/>
        </p:nvSpPr>
        <p:spPr>
          <a:xfrm>
            <a:off x="685800" y="6982492"/>
            <a:ext cx="3048000" cy="276999"/>
          </a:xfrm>
          <a:prstGeom prst="rect">
            <a:avLst/>
          </a:prstGeom>
          <a:noFill/>
        </p:spPr>
        <p:txBody>
          <a:bodyPr wrap="square" rtlCol="0">
            <a:spAutoFit/>
          </a:bodyPr>
          <a:lstStyle/>
          <a:p>
            <a:r>
              <a:rPr lang="en-US" sz="1200" b="1" i="0" dirty="0">
                <a:solidFill>
                  <a:schemeClr val="bg1">
                    <a:lumMod val="50000"/>
                  </a:schemeClr>
                </a:solidFill>
                <a:effectLst/>
                <a:latin typeface="Gotham Light" pitchFamily="2" charset="0"/>
              </a:rPr>
              <a:t>Do not have </a:t>
            </a:r>
            <a:r>
              <a:rPr lang="en-US" sz="1200" b="1" dirty="0">
                <a:solidFill>
                  <a:schemeClr val="bg1">
                    <a:lumMod val="50000"/>
                  </a:schemeClr>
                </a:solidFill>
                <a:latin typeface="Gotham Light" pitchFamily="2" charset="0"/>
              </a:rPr>
              <a:t>other </a:t>
            </a:r>
            <a:r>
              <a:rPr lang="en-US" sz="1200" b="1" i="0" dirty="0">
                <a:solidFill>
                  <a:schemeClr val="bg1">
                    <a:lumMod val="50000"/>
                  </a:schemeClr>
                </a:solidFill>
                <a:effectLst/>
                <a:latin typeface="Gotham Light" pitchFamily="2" charset="0"/>
              </a:rPr>
              <a:t>assets</a:t>
            </a:r>
            <a:endParaRPr lang="en-US" sz="1200" dirty="0">
              <a:solidFill>
                <a:srgbClr val="0E2F4B"/>
              </a:solidFill>
              <a:latin typeface="Gotham Light" pitchFamily="2" charset="0"/>
            </a:endParaRPr>
          </a:p>
        </p:txBody>
      </p:sp>
      <p:sp>
        <p:nvSpPr>
          <p:cNvPr id="6" name="TextBox 5">
            <a:extLst>
              <a:ext uri="{FF2B5EF4-FFF2-40B4-BE49-F238E27FC236}">
                <a16:creationId xmlns:a16="http://schemas.microsoft.com/office/drawing/2014/main" id="{04CAB765-E99A-4007-4142-A3EF47F0A215}"/>
              </a:ext>
            </a:extLst>
          </p:cNvPr>
          <p:cNvSpPr txBox="1"/>
          <p:nvPr/>
        </p:nvSpPr>
        <p:spPr>
          <a:xfrm>
            <a:off x="0" y="5410200"/>
            <a:ext cx="10058400" cy="907941"/>
          </a:xfrm>
          <a:prstGeom prst="rect">
            <a:avLst/>
          </a:prstGeom>
          <a:noFill/>
        </p:spPr>
        <p:txBody>
          <a:bodyPr wrap="square">
            <a:spAutoFit/>
          </a:bodyPr>
          <a:lstStyle/>
          <a:p>
            <a:pPr algn="ctr"/>
            <a:r>
              <a:rPr lang="en-US" sz="1200" b="1" i="0" dirty="0">
                <a:solidFill>
                  <a:schemeClr val="bg1">
                    <a:lumMod val="50000"/>
                  </a:schemeClr>
                </a:solidFill>
                <a:effectLst/>
                <a:latin typeface="Gotham Light" pitchFamily="2" charset="0"/>
              </a:rPr>
              <a:t>Most common </a:t>
            </a:r>
            <a:r>
              <a:rPr lang="en-US" sz="1200" b="1" dirty="0">
                <a:solidFill>
                  <a:schemeClr val="bg1">
                    <a:lumMod val="50000"/>
                  </a:schemeClr>
                </a:solidFill>
                <a:latin typeface="Gotham Light" pitchFamily="2" charset="0"/>
              </a:rPr>
              <a:t>other asset</a:t>
            </a:r>
            <a:r>
              <a:rPr lang="en-US" sz="1200" b="1" i="0" dirty="0">
                <a:solidFill>
                  <a:schemeClr val="bg1">
                    <a:lumMod val="50000"/>
                  </a:schemeClr>
                </a:solidFill>
                <a:effectLst/>
                <a:latin typeface="Gotham Light" pitchFamily="2" charset="0"/>
              </a:rPr>
              <a:t> types:</a:t>
            </a:r>
          </a:p>
          <a:p>
            <a:pPr algn="ctr"/>
            <a:endParaRPr lang="en-US" sz="500" b="1" i="0" dirty="0">
              <a:solidFill>
                <a:schemeClr val="bg1">
                  <a:lumMod val="50000"/>
                </a:schemeClr>
              </a:solidFill>
              <a:effectLst/>
              <a:latin typeface="Gotham Light" pitchFamily="2" charset="0"/>
            </a:endParaRPr>
          </a:p>
          <a:p>
            <a:pPr algn="ctr"/>
            <a:r>
              <a:rPr lang="en-US" sz="1200" b="1" dirty="0">
                <a:solidFill>
                  <a:schemeClr val="bg1">
                    <a:lumMod val="50000"/>
                  </a:schemeClr>
                </a:solidFill>
                <a:latin typeface="Gotham Light" pitchFamily="2" charset="0"/>
              </a:rPr>
              <a:t>Real Estate: Primary Residence | Secondary Residence | Investment Property</a:t>
            </a:r>
          </a:p>
          <a:p>
            <a:pPr algn="ctr"/>
            <a:r>
              <a:rPr lang="en-US" sz="1200" b="1" dirty="0">
                <a:solidFill>
                  <a:schemeClr val="bg1">
                    <a:lumMod val="50000"/>
                  </a:schemeClr>
                </a:solidFill>
                <a:latin typeface="Gotham Light" pitchFamily="2" charset="0"/>
              </a:rPr>
              <a:t>Business Assets: Sole proprietor | LLC | S-Corp | Partnership</a:t>
            </a:r>
          </a:p>
          <a:p>
            <a:pPr algn="ctr"/>
            <a:r>
              <a:rPr lang="en-US" sz="1200" b="1" dirty="0">
                <a:solidFill>
                  <a:schemeClr val="bg1">
                    <a:lumMod val="50000"/>
                  </a:schemeClr>
                </a:solidFill>
                <a:latin typeface="Gotham Light" pitchFamily="2" charset="0"/>
              </a:rPr>
              <a:t>Stock Options: Restricted Stock Unit | Incentive Stock Option | Non-qualified stock option</a:t>
            </a:r>
          </a:p>
        </p:txBody>
      </p:sp>
      <p:graphicFrame>
        <p:nvGraphicFramePr>
          <p:cNvPr id="3" name="Table 2">
            <a:extLst>
              <a:ext uri="{FF2B5EF4-FFF2-40B4-BE49-F238E27FC236}">
                <a16:creationId xmlns:a16="http://schemas.microsoft.com/office/drawing/2014/main" id="{C5C29C4A-81A1-82A5-8C75-C2907955BB72}"/>
              </a:ext>
            </a:extLst>
          </p:cNvPr>
          <p:cNvGraphicFramePr>
            <a:graphicFrameLocks noGrp="1"/>
          </p:cNvGraphicFramePr>
          <p:nvPr>
            <p:extLst>
              <p:ext uri="{D42A27DB-BD31-4B8C-83A1-F6EECF244321}">
                <p14:modId xmlns:p14="http://schemas.microsoft.com/office/powerpoint/2010/main" val="1958498870"/>
              </p:ext>
            </p:extLst>
          </p:nvPr>
        </p:nvGraphicFramePr>
        <p:xfrm>
          <a:off x="304801" y="6951996"/>
          <a:ext cx="380999" cy="337989"/>
        </p:xfrm>
        <a:graphic>
          <a:graphicData uri="http://schemas.openxmlformats.org/drawingml/2006/table">
            <a:tbl>
              <a:tblPr firstRow="1" firstCol="1" bandRow="1">
                <a:effectLst>
                  <a:outerShdw blurRad="76200" dir="13500000" sy="23000" kx="1200000" algn="br" rotWithShape="0">
                    <a:prstClr val="black">
                      <a:alpha val="20000"/>
                    </a:prstClr>
                  </a:outerShdw>
                </a:effectLst>
                <a:tableStyleId>{0660B408-B3CF-4A94-85FC-2B1E0A45F4A2}</a:tableStyleId>
              </a:tblPr>
              <a:tblGrid>
                <a:gridCol w="380999">
                  <a:extLst>
                    <a:ext uri="{9D8B030D-6E8A-4147-A177-3AD203B41FA5}">
                      <a16:colId xmlns:a16="http://schemas.microsoft.com/office/drawing/2014/main" val="3925921613"/>
                    </a:ext>
                  </a:extLst>
                </a:gridCol>
              </a:tblGrid>
              <a:tr h="337989">
                <a:tc>
                  <a:txBody>
                    <a:bodyPr/>
                    <a:lstStyle/>
                    <a:p>
                      <a:pPr marL="0" marR="0" algn="ctr">
                        <a:lnSpc>
                          <a:spcPct val="115000"/>
                        </a:lnSpc>
                        <a:spcBef>
                          <a:spcPts val="0"/>
                        </a:spcBef>
                        <a:spcAft>
                          <a:spcPts val="0"/>
                        </a:spcAft>
                      </a:pPr>
                      <a:endParaRPr lang="en-US" sz="1000" b="1" dirty="0">
                        <a:solidFill>
                          <a:srgbClr val="192F59"/>
                        </a:solidFill>
                        <a:effectLst/>
                        <a:latin typeface="Gotham Light" pitchFamily="2" charset="0"/>
                        <a:ea typeface="Times New Roman" panose="02020603050405020304" pitchFamily="18" charset="0"/>
                      </a:endParaRPr>
                    </a:p>
                  </a:txBody>
                  <a:tcPr marL="33830" marR="33830" marT="0" marB="0" anchor="ctr">
                    <a:solidFill>
                      <a:srgbClr val="90B38D"/>
                    </a:solidFill>
                  </a:tcPr>
                </a:tc>
                <a:extLst>
                  <a:ext uri="{0D108BD9-81ED-4DB2-BD59-A6C34878D82A}">
                    <a16:rowId xmlns:a16="http://schemas.microsoft.com/office/drawing/2014/main" val="1017443530"/>
                  </a:ext>
                </a:extLst>
              </a:tr>
            </a:tbl>
          </a:graphicData>
        </a:graphic>
      </p:graphicFrame>
      <p:pic>
        <p:nvPicPr>
          <p:cNvPr id="4" name="Picture 3" descr="A picture containing symbol, logo, circle, graphics&#10;&#10;Description automatically generated">
            <a:extLst>
              <a:ext uri="{FF2B5EF4-FFF2-40B4-BE49-F238E27FC236}">
                <a16:creationId xmlns:a16="http://schemas.microsoft.com/office/drawing/2014/main" id="{130AEF36-423D-6F05-E5F2-6FD7FE643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308351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69088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FINANCIAL STATEMENT UPLOAD</a:t>
            </a:r>
            <a:endParaRPr sz="2400" dirty="0">
              <a:latin typeface="Gotham Light" pitchFamily="2" charset="0"/>
            </a:endParaRPr>
          </a:p>
        </p:txBody>
      </p:sp>
      <p:graphicFrame>
        <p:nvGraphicFramePr>
          <p:cNvPr id="7" name="Table 6">
            <a:extLst>
              <a:ext uri="{FF2B5EF4-FFF2-40B4-BE49-F238E27FC236}">
                <a16:creationId xmlns:a16="http://schemas.microsoft.com/office/drawing/2014/main" id="{188FADD2-6E62-9A7E-85EC-DC1295ED8E92}"/>
              </a:ext>
            </a:extLst>
          </p:cNvPr>
          <p:cNvGraphicFramePr>
            <a:graphicFrameLocks noGrp="1"/>
          </p:cNvGraphicFramePr>
          <p:nvPr/>
        </p:nvGraphicFramePr>
        <p:xfrm>
          <a:off x="2124075" y="1600200"/>
          <a:ext cx="5810250" cy="5334000"/>
        </p:xfrm>
        <a:graphic>
          <a:graphicData uri="http://schemas.openxmlformats.org/drawingml/2006/table">
            <a:tbl>
              <a:tblPr firstRow="1" firstCol="1" bandRow="1">
                <a:tableStyleId>{0660B408-B3CF-4A94-85FC-2B1E0A45F4A2}</a:tableStyleId>
              </a:tblPr>
              <a:tblGrid>
                <a:gridCol w="5810250">
                  <a:extLst>
                    <a:ext uri="{9D8B030D-6E8A-4147-A177-3AD203B41FA5}">
                      <a16:colId xmlns:a16="http://schemas.microsoft.com/office/drawing/2014/main" val="1551874975"/>
                    </a:ext>
                  </a:extLst>
                </a:gridCol>
              </a:tblGrid>
              <a:tr h="5334000">
                <a:tc>
                  <a:txBody>
                    <a:bodyPr/>
                    <a:lstStyle/>
                    <a:p>
                      <a:pPr marL="0" marR="0" algn="ctr">
                        <a:lnSpc>
                          <a:spcPct val="115000"/>
                        </a:lnSpc>
                        <a:spcBef>
                          <a:spcPts val="0"/>
                        </a:spcBef>
                        <a:spcAft>
                          <a:spcPts val="0"/>
                        </a:spcAft>
                      </a:pPr>
                      <a:r>
                        <a:rPr lang="en-US" sz="2000" dirty="0">
                          <a:solidFill>
                            <a:schemeClr val="bg1"/>
                          </a:solidFill>
                          <a:effectLst/>
                          <a:latin typeface="Gotham Light" pitchFamily="2" charset="0"/>
                          <a:ea typeface="Times New Roman" panose="02020603050405020304" pitchFamily="18" charset="0"/>
                        </a:rPr>
                        <a:t>Please copy and paste the link below to upload your statements to our team.</a:t>
                      </a:r>
                    </a:p>
                    <a:p>
                      <a:pPr marL="0" marR="0" algn="ctr">
                        <a:lnSpc>
                          <a:spcPct val="115000"/>
                        </a:lnSpc>
                        <a:spcBef>
                          <a:spcPts val="0"/>
                        </a:spcBef>
                        <a:spcAft>
                          <a:spcPts val="0"/>
                        </a:spcAft>
                      </a:pPr>
                      <a:endParaRPr lang="en-US" sz="800" dirty="0">
                        <a:solidFill>
                          <a:schemeClr val="bg1"/>
                        </a:solidFill>
                        <a:effectLst/>
                        <a:latin typeface="Gotham Light" pitchFamily="2" charset="0"/>
                        <a:ea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lang="en-US" sz="2000" b="1" u="none" dirty="0">
                          <a:solidFill>
                            <a:schemeClr val="bg1"/>
                          </a:solidFill>
                          <a:latin typeface="Gotham Light" pitchFamily="2" charset="0"/>
                        </a:rPr>
                        <a:t>alliancewealth.sharefile.com/share/filedrop</a:t>
                      </a:r>
                      <a:endParaRPr lang="en-US" sz="2000" b="1" u="none" dirty="0">
                        <a:solidFill>
                          <a:schemeClr val="bg1"/>
                        </a:solidFill>
                        <a:effectLst/>
                        <a:latin typeface="Gotham Light" pitchFamily="2" charset="0"/>
                      </a:endParaRPr>
                    </a:p>
                    <a:p>
                      <a:pPr marL="0" marR="0" lvl="0" indent="0" algn="ctr" defTabSz="914400" eaLnBrk="1" fontAlgn="auto" latinLnBrk="0" hangingPunct="1">
                        <a:lnSpc>
                          <a:spcPct val="115000"/>
                        </a:lnSpc>
                        <a:spcBef>
                          <a:spcPts val="0"/>
                        </a:spcBef>
                        <a:spcAft>
                          <a:spcPts val="0"/>
                        </a:spcAft>
                        <a:buClrTx/>
                        <a:buSzTx/>
                        <a:buFontTx/>
                        <a:buNone/>
                        <a:tabLst/>
                        <a:defRPr/>
                      </a:pPr>
                      <a:endParaRPr lang="en-US" sz="2000" b="1" u="none" dirty="0">
                        <a:solidFill>
                          <a:schemeClr val="bg1"/>
                        </a:solidFill>
                        <a:latin typeface="Gotham Light" pitchFamily="2"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lang="en-US" sz="2000" b="1" u="none" dirty="0">
                          <a:solidFill>
                            <a:schemeClr val="bg1"/>
                          </a:solidFill>
                          <a:latin typeface="Gotham Light" pitchFamily="2" charset="0"/>
                        </a:rPr>
                        <a:t>OR</a:t>
                      </a:r>
                    </a:p>
                    <a:p>
                      <a:pPr marL="0" marR="0" lvl="0" indent="0" algn="ctr" defTabSz="914400" eaLnBrk="1" fontAlgn="auto" latinLnBrk="0" hangingPunct="1">
                        <a:lnSpc>
                          <a:spcPct val="115000"/>
                        </a:lnSpc>
                        <a:spcBef>
                          <a:spcPts val="0"/>
                        </a:spcBef>
                        <a:spcAft>
                          <a:spcPts val="0"/>
                        </a:spcAft>
                        <a:buClrTx/>
                        <a:buSzTx/>
                        <a:buFontTx/>
                        <a:buNone/>
                        <a:tabLst/>
                        <a:defRPr/>
                      </a:pPr>
                      <a:endParaRPr lang="en-US" sz="2000" b="1" u="none" dirty="0">
                        <a:solidFill>
                          <a:schemeClr val="bg1"/>
                        </a:solidFill>
                        <a:latin typeface="Gotham Light" pitchFamily="2"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lang="en-US" sz="2000" b="1" u="none" dirty="0">
                          <a:solidFill>
                            <a:schemeClr val="bg1"/>
                          </a:solidFill>
                          <a:latin typeface="Gotham Light" pitchFamily="2" charset="0"/>
                        </a:rPr>
                        <a:t>Scan QR code</a:t>
                      </a:r>
                    </a:p>
                    <a:p>
                      <a:pPr marL="0" marR="0" lvl="0" indent="0" algn="ctr" defTabSz="914400" eaLnBrk="1" fontAlgn="auto" latinLnBrk="0" hangingPunct="1">
                        <a:lnSpc>
                          <a:spcPct val="115000"/>
                        </a:lnSpc>
                        <a:spcBef>
                          <a:spcPts val="0"/>
                        </a:spcBef>
                        <a:spcAft>
                          <a:spcPts val="0"/>
                        </a:spcAft>
                        <a:buClrTx/>
                        <a:buSzTx/>
                        <a:buFontTx/>
                        <a:buNone/>
                        <a:tabLst/>
                        <a:defRPr/>
                      </a:pPr>
                      <a:endParaRPr lang="en-US" sz="2000" b="1" u="sng" dirty="0">
                        <a:solidFill>
                          <a:schemeClr val="bg1"/>
                        </a:solidFill>
                        <a:latin typeface="Gotham Light" pitchFamily="2" charset="0"/>
                      </a:endParaRPr>
                    </a:p>
                    <a:p>
                      <a:pPr marL="0" marR="0" lvl="0" indent="0" algn="ctr" defTabSz="914400" eaLnBrk="1" fontAlgn="auto" latinLnBrk="0" hangingPunct="1">
                        <a:lnSpc>
                          <a:spcPct val="115000"/>
                        </a:lnSpc>
                        <a:spcBef>
                          <a:spcPts val="0"/>
                        </a:spcBef>
                        <a:spcAft>
                          <a:spcPts val="0"/>
                        </a:spcAft>
                        <a:buClrTx/>
                        <a:buSzTx/>
                        <a:buFontTx/>
                        <a:buNone/>
                        <a:tabLst/>
                        <a:defRPr/>
                      </a:pPr>
                      <a:endParaRPr lang="en-US" sz="2000" b="1" u="sng" dirty="0">
                        <a:solidFill>
                          <a:schemeClr val="bg1"/>
                        </a:solidFill>
                        <a:latin typeface="Gotham Light" pitchFamily="2" charset="0"/>
                      </a:endParaRPr>
                    </a:p>
                    <a:p>
                      <a:pPr marL="0" marR="0" lvl="0" indent="0" algn="ctr" defTabSz="914400" eaLnBrk="1" fontAlgn="auto" latinLnBrk="0" hangingPunct="1">
                        <a:lnSpc>
                          <a:spcPct val="115000"/>
                        </a:lnSpc>
                        <a:spcBef>
                          <a:spcPts val="0"/>
                        </a:spcBef>
                        <a:spcAft>
                          <a:spcPts val="0"/>
                        </a:spcAft>
                        <a:buClrTx/>
                        <a:buSzTx/>
                        <a:buFontTx/>
                        <a:buNone/>
                        <a:tabLst/>
                        <a:defRPr/>
                      </a:pPr>
                      <a:endParaRPr lang="en-US" sz="2000" b="1" u="sng" dirty="0">
                        <a:solidFill>
                          <a:schemeClr val="bg1"/>
                        </a:solidFill>
                        <a:latin typeface="Gotham Light" pitchFamily="2" charset="0"/>
                      </a:endParaRPr>
                    </a:p>
                    <a:p>
                      <a:pPr marL="0" marR="0" lvl="0" indent="0" algn="ctr" defTabSz="914400" eaLnBrk="1" fontAlgn="auto" latinLnBrk="0" hangingPunct="1">
                        <a:lnSpc>
                          <a:spcPct val="115000"/>
                        </a:lnSpc>
                        <a:spcBef>
                          <a:spcPts val="0"/>
                        </a:spcBef>
                        <a:spcAft>
                          <a:spcPts val="0"/>
                        </a:spcAft>
                        <a:buClrTx/>
                        <a:buSzTx/>
                        <a:buFontTx/>
                        <a:buNone/>
                        <a:tabLst/>
                        <a:defRPr/>
                      </a:pPr>
                      <a:endParaRPr lang="en-US" sz="2000" b="1" u="sng" dirty="0">
                        <a:solidFill>
                          <a:schemeClr val="bg1"/>
                        </a:solidFill>
                        <a:latin typeface="Gotham Light" pitchFamily="2" charset="0"/>
                      </a:endParaRPr>
                    </a:p>
                    <a:p>
                      <a:pPr marL="0" marR="0" lvl="0" indent="0" algn="ctr" defTabSz="914400" eaLnBrk="1" fontAlgn="auto" latinLnBrk="0" hangingPunct="1">
                        <a:lnSpc>
                          <a:spcPct val="115000"/>
                        </a:lnSpc>
                        <a:spcBef>
                          <a:spcPts val="0"/>
                        </a:spcBef>
                        <a:spcAft>
                          <a:spcPts val="0"/>
                        </a:spcAft>
                        <a:buClrTx/>
                        <a:buSzTx/>
                        <a:buFontTx/>
                        <a:buNone/>
                        <a:tabLst/>
                        <a:defRPr/>
                      </a:pPr>
                      <a:endParaRPr lang="en-US" sz="2000" b="1" u="sng" dirty="0">
                        <a:solidFill>
                          <a:schemeClr val="bg1"/>
                        </a:solidFill>
                        <a:latin typeface="Gotham Light" pitchFamily="2" charset="0"/>
                      </a:endParaRPr>
                    </a:p>
                    <a:p>
                      <a:pPr marL="0" marR="0" lvl="0" indent="0" algn="ctr" defTabSz="914400" eaLnBrk="1" fontAlgn="auto" latinLnBrk="0" hangingPunct="1">
                        <a:lnSpc>
                          <a:spcPct val="115000"/>
                        </a:lnSpc>
                        <a:spcBef>
                          <a:spcPts val="0"/>
                        </a:spcBef>
                        <a:spcAft>
                          <a:spcPts val="0"/>
                        </a:spcAft>
                        <a:buClrTx/>
                        <a:buSzTx/>
                        <a:buFontTx/>
                        <a:buNone/>
                        <a:tabLst/>
                        <a:defRPr/>
                      </a:pPr>
                      <a:endParaRPr lang="en-US" sz="2000" b="1" u="sng" dirty="0">
                        <a:solidFill>
                          <a:schemeClr val="bg1"/>
                        </a:solidFill>
                        <a:latin typeface="Gotham Light" pitchFamily="2" charset="0"/>
                      </a:endParaRPr>
                    </a:p>
                    <a:p>
                      <a:pPr marL="0" marR="0" lvl="0" indent="0" algn="ctr" defTabSz="914400" eaLnBrk="1" fontAlgn="auto" latinLnBrk="0" hangingPunct="1">
                        <a:lnSpc>
                          <a:spcPct val="115000"/>
                        </a:lnSpc>
                        <a:spcBef>
                          <a:spcPts val="0"/>
                        </a:spcBef>
                        <a:spcAft>
                          <a:spcPts val="0"/>
                        </a:spcAft>
                        <a:buClrTx/>
                        <a:buSzTx/>
                        <a:buFontTx/>
                        <a:buNone/>
                        <a:tabLst/>
                        <a:defRPr/>
                      </a:pPr>
                      <a:endParaRPr lang="en-US" sz="2000" b="1" u="sng" dirty="0">
                        <a:solidFill>
                          <a:schemeClr val="bg1"/>
                        </a:solidFill>
                        <a:latin typeface="Gotham Light" pitchFamily="2" charset="0"/>
                      </a:endParaRPr>
                    </a:p>
                  </a:txBody>
                  <a:tcPr marL="33830" marR="33830" marT="0" marB="0" anchor="ctr">
                    <a:solidFill>
                      <a:srgbClr val="90B38D"/>
                    </a:solidFill>
                  </a:tcPr>
                </a:tc>
                <a:extLst>
                  <a:ext uri="{0D108BD9-81ED-4DB2-BD59-A6C34878D82A}">
                    <a16:rowId xmlns:a16="http://schemas.microsoft.com/office/drawing/2014/main" val="826413782"/>
                  </a:ext>
                </a:extLst>
              </a:tr>
            </a:tbl>
          </a:graphicData>
        </a:graphic>
      </p:graphicFrame>
      <p:pic>
        <p:nvPicPr>
          <p:cNvPr id="4" name="Picture 3" descr="A qr code with a person's face&#10;&#10;Description automatically generated with medium confidence">
            <a:extLst>
              <a:ext uri="{FF2B5EF4-FFF2-40B4-BE49-F238E27FC236}">
                <a16:creationId xmlns:a16="http://schemas.microsoft.com/office/drawing/2014/main" id="{39C19AB4-4E64-8A70-1C8F-4A5CC9E7C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50" y="4724400"/>
            <a:ext cx="1943100" cy="1943100"/>
          </a:xfrm>
          <a:prstGeom prst="rect">
            <a:avLst/>
          </a:prstGeom>
        </p:spPr>
      </p:pic>
      <p:pic>
        <p:nvPicPr>
          <p:cNvPr id="3" name="Picture 2" descr="A picture containing symbol, logo, circle, graphics&#10;&#10;Description automatically generated">
            <a:extLst>
              <a:ext uri="{FF2B5EF4-FFF2-40B4-BE49-F238E27FC236}">
                <a16:creationId xmlns:a16="http://schemas.microsoft.com/office/drawing/2014/main" id="{1BD5DF30-BD42-FCD8-C0A2-3AF1C25D46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327945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HOUSEHOLD LIVING EXPENSES</a:t>
            </a:r>
            <a:endParaRPr sz="2400" dirty="0">
              <a:latin typeface="Gotham Light" pitchFamily="2" charset="0"/>
            </a:endParaRPr>
          </a:p>
        </p:txBody>
      </p:sp>
      <p:sp>
        <p:nvSpPr>
          <p:cNvPr id="6" name="TextBox 5">
            <a:extLst>
              <a:ext uri="{FF2B5EF4-FFF2-40B4-BE49-F238E27FC236}">
                <a16:creationId xmlns:a16="http://schemas.microsoft.com/office/drawing/2014/main" id="{04CAB765-E99A-4007-4142-A3EF47F0A215}"/>
              </a:ext>
            </a:extLst>
          </p:cNvPr>
          <p:cNvSpPr txBox="1"/>
          <p:nvPr/>
        </p:nvSpPr>
        <p:spPr>
          <a:xfrm>
            <a:off x="1581150" y="1968236"/>
            <a:ext cx="6896100" cy="738664"/>
          </a:xfrm>
          <a:prstGeom prst="rect">
            <a:avLst/>
          </a:prstGeom>
          <a:noFill/>
        </p:spPr>
        <p:txBody>
          <a:bodyPr wrap="square">
            <a:spAutoFit/>
          </a:bodyPr>
          <a:lstStyle/>
          <a:p>
            <a:pPr algn="ctr"/>
            <a:r>
              <a:rPr lang="en-US" sz="1400" b="1" i="0" dirty="0">
                <a:solidFill>
                  <a:schemeClr val="bg1">
                    <a:lumMod val="50000"/>
                  </a:schemeClr>
                </a:solidFill>
                <a:effectLst/>
                <a:latin typeface="Gotham Light" pitchFamily="2" charset="0"/>
              </a:rPr>
              <a:t>Please estimate all your household living expenses</a:t>
            </a:r>
          </a:p>
          <a:p>
            <a:pPr algn="ctr"/>
            <a:r>
              <a:rPr lang="en-US" sz="1400" b="1" i="0" dirty="0">
                <a:solidFill>
                  <a:schemeClr val="bg1">
                    <a:lumMod val="50000"/>
                  </a:schemeClr>
                </a:solidFill>
                <a:effectLst/>
                <a:latin typeface="Gotham Light" pitchFamily="2" charset="0"/>
              </a:rPr>
              <a:t> </a:t>
            </a:r>
          </a:p>
          <a:p>
            <a:pPr algn="ctr"/>
            <a:r>
              <a:rPr lang="en-US" sz="1400" b="1" i="0" dirty="0">
                <a:solidFill>
                  <a:schemeClr val="bg1">
                    <a:lumMod val="50000"/>
                  </a:schemeClr>
                </a:solidFill>
                <a:effectLst/>
                <a:latin typeface="Gotham Light" pitchFamily="2" charset="0"/>
              </a:rPr>
              <a:t>EXCEPT for mortgage, loans, insurance premiums, and systemic savings.</a:t>
            </a:r>
            <a:endParaRPr lang="en-US" sz="1400" b="1" dirty="0">
              <a:solidFill>
                <a:schemeClr val="bg1">
                  <a:lumMod val="50000"/>
                </a:schemeClr>
              </a:solidFill>
              <a:latin typeface="Gotham Light" pitchFamily="2" charset="0"/>
            </a:endParaRPr>
          </a:p>
        </p:txBody>
      </p:sp>
      <p:graphicFrame>
        <p:nvGraphicFramePr>
          <p:cNvPr id="7" name="Table 6">
            <a:extLst>
              <a:ext uri="{FF2B5EF4-FFF2-40B4-BE49-F238E27FC236}">
                <a16:creationId xmlns:a16="http://schemas.microsoft.com/office/drawing/2014/main" id="{188FADD2-6E62-9A7E-85EC-DC1295ED8E92}"/>
              </a:ext>
            </a:extLst>
          </p:cNvPr>
          <p:cNvGraphicFramePr>
            <a:graphicFrameLocks noGrp="1"/>
          </p:cNvGraphicFramePr>
          <p:nvPr>
            <p:extLst>
              <p:ext uri="{D42A27DB-BD31-4B8C-83A1-F6EECF244321}">
                <p14:modId xmlns:p14="http://schemas.microsoft.com/office/powerpoint/2010/main" val="3888844511"/>
              </p:ext>
            </p:extLst>
          </p:nvPr>
        </p:nvGraphicFramePr>
        <p:xfrm>
          <a:off x="3086100" y="3266086"/>
          <a:ext cx="3886200" cy="1240228"/>
        </p:xfrm>
        <a:graphic>
          <a:graphicData uri="http://schemas.openxmlformats.org/drawingml/2006/table">
            <a:tbl>
              <a:tblPr firstRow="1" firstCol="1" bandRow="1">
                <a:tableStyleId>{0660B408-B3CF-4A94-85FC-2B1E0A45F4A2}</a:tableStyleId>
              </a:tblPr>
              <a:tblGrid>
                <a:gridCol w="3886200">
                  <a:extLst>
                    <a:ext uri="{9D8B030D-6E8A-4147-A177-3AD203B41FA5}">
                      <a16:colId xmlns:a16="http://schemas.microsoft.com/office/drawing/2014/main" val="1551874975"/>
                    </a:ext>
                  </a:extLst>
                </a:gridCol>
              </a:tblGrid>
              <a:tr h="473992">
                <a:tc>
                  <a:txBody>
                    <a:bodyPr/>
                    <a:lstStyle/>
                    <a:p>
                      <a:pPr marL="0" marR="0" algn="ctr">
                        <a:lnSpc>
                          <a:spcPct val="115000"/>
                        </a:lnSpc>
                        <a:spcBef>
                          <a:spcPts val="0"/>
                        </a:spcBef>
                        <a:spcAft>
                          <a:spcPts val="0"/>
                        </a:spcAft>
                      </a:pPr>
                      <a:r>
                        <a:rPr lang="en-US" sz="1400" dirty="0">
                          <a:effectLst/>
                          <a:latin typeface="Gotham Light" pitchFamily="2" charset="0"/>
                        </a:rPr>
                        <a:t>Estimated amount per month</a:t>
                      </a:r>
                      <a:endParaRPr lang="en-US" sz="1400" dirty="0">
                        <a:effectLst/>
                        <a:latin typeface="Gotham Light" pitchFamily="2" charset="0"/>
                        <a:ea typeface="Times New Roman" panose="02020603050405020304" pitchFamily="18" charset="0"/>
                      </a:endParaRPr>
                    </a:p>
                  </a:txBody>
                  <a:tcPr marL="33830" marR="33830" marT="0" marB="0" anchor="ctr">
                    <a:solidFill>
                      <a:srgbClr val="90B38D"/>
                    </a:solidFill>
                  </a:tcPr>
                </a:tc>
                <a:extLst>
                  <a:ext uri="{0D108BD9-81ED-4DB2-BD59-A6C34878D82A}">
                    <a16:rowId xmlns:a16="http://schemas.microsoft.com/office/drawing/2014/main" val="826413782"/>
                  </a:ext>
                </a:extLst>
              </a:tr>
              <a:tr h="766236">
                <a:tc>
                  <a:txBody>
                    <a:bodyPr/>
                    <a:lstStyle/>
                    <a:p>
                      <a:pPr marL="0" marR="0" algn="ctr">
                        <a:lnSpc>
                          <a:spcPct val="115000"/>
                        </a:lnSpc>
                        <a:spcBef>
                          <a:spcPts val="0"/>
                        </a:spcBef>
                        <a:spcAft>
                          <a:spcPts val="0"/>
                        </a:spcAft>
                      </a:pPr>
                      <a:endParaRPr lang="en-US" sz="14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bl>
          </a:graphicData>
        </a:graphic>
      </p:graphicFrame>
      <p:pic>
        <p:nvPicPr>
          <p:cNvPr id="3" name="Picture 2" descr="A picture containing symbol, logo, circle, graphics&#10;&#10;Description automatically generated">
            <a:extLst>
              <a:ext uri="{FF2B5EF4-FFF2-40B4-BE49-F238E27FC236}">
                <a16:creationId xmlns:a16="http://schemas.microsoft.com/office/drawing/2014/main" id="{2F37DE2E-42E7-D615-E6DD-29A489C4D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345889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00425"/>
            <a:ext cx="10058400" cy="97155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pPr algn="ctr"/>
            <a:endParaRPr dirty="0"/>
          </a:p>
        </p:txBody>
      </p:sp>
      <p:sp>
        <p:nvSpPr>
          <p:cNvPr id="10" name="object 10"/>
          <p:cNvSpPr txBox="1">
            <a:spLocks noGrp="1"/>
          </p:cNvSpPr>
          <p:nvPr>
            <p:ph type="title"/>
          </p:nvPr>
        </p:nvSpPr>
        <p:spPr>
          <a:xfrm>
            <a:off x="0" y="3695122"/>
            <a:ext cx="1005840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40" dirty="0">
                <a:latin typeface="Gotham Light" pitchFamily="2" charset="0"/>
              </a:rPr>
              <a:t>INVESTOR EDUCATION</a:t>
            </a:r>
            <a:endParaRPr sz="2400" dirty="0">
              <a:latin typeface="Gotham Light" pitchFamily="2" charset="0"/>
            </a:endParaRPr>
          </a:p>
        </p:txBody>
      </p:sp>
      <p:pic>
        <p:nvPicPr>
          <p:cNvPr id="3" name="Picture 2" descr="A picture containing symbol, logo, circle, graphics&#10;&#10;Description automatically generated">
            <a:extLst>
              <a:ext uri="{FF2B5EF4-FFF2-40B4-BE49-F238E27FC236}">
                <a16:creationId xmlns:a16="http://schemas.microsoft.com/office/drawing/2014/main" id="{CC918E4E-BE95-47BB-2A1F-435CED64A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861354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ASSET LOCATION</a:t>
            </a:r>
            <a:endParaRPr sz="2400" dirty="0">
              <a:latin typeface="Gotham Light" pitchFamily="2" charset="0"/>
            </a:endParaRPr>
          </a:p>
        </p:txBody>
      </p:sp>
      <p:sp>
        <p:nvSpPr>
          <p:cNvPr id="9" name="TextBox 8">
            <a:extLst>
              <a:ext uri="{FF2B5EF4-FFF2-40B4-BE49-F238E27FC236}">
                <a16:creationId xmlns:a16="http://schemas.microsoft.com/office/drawing/2014/main" id="{2B325355-825C-A677-DDB8-970E83430CAE}"/>
              </a:ext>
            </a:extLst>
          </p:cNvPr>
          <p:cNvSpPr txBox="1"/>
          <p:nvPr/>
        </p:nvSpPr>
        <p:spPr>
          <a:xfrm>
            <a:off x="0" y="7429500"/>
            <a:ext cx="10058400" cy="215444"/>
          </a:xfrm>
          <a:prstGeom prst="rect">
            <a:avLst/>
          </a:prstGeom>
          <a:noFill/>
        </p:spPr>
        <p:txBody>
          <a:bodyPr wrap="square" rtlCol="0">
            <a:spAutoFit/>
          </a:bodyPr>
          <a:lstStyle/>
          <a:p>
            <a:pPr algn="ctr"/>
            <a:r>
              <a:rPr lang="en-US" sz="800" dirty="0">
                <a:solidFill>
                  <a:schemeClr val="bg1">
                    <a:lumMod val="50000"/>
                  </a:schemeClr>
                </a:solidFill>
                <a:latin typeface="Gotham Light" pitchFamily="2" charset="0"/>
              </a:rPr>
              <a:t>The information on this slide is for informational purposes only.</a:t>
            </a:r>
          </a:p>
        </p:txBody>
      </p:sp>
      <p:pic>
        <p:nvPicPr>
          <p:cNvPr id="17" name="Picture 16" descr="Graphical user interface&#10;&#10;Description automatically generated with medium confidence">
            <a:extLst>
              <a:ext uri="{FF2B5EF4-FFF2-40B4-BE49-F238E27FC236}">
                <a16:creationId xmlns:a16="http://schemas.microsoft.com/office/drawing/2014/main" id="{5EA62F04-6C23-6ABF-D226-93D015563FA9}"/>
              </a:ext>
            </a:extLst>
          </p:cNvPr>
          <p:cNvPicPr>
            <a:picLocks noChangeAspect="1"/>
          </p:cNvPicPr>
          <p:nvPr/>
        </p:nvPicPr>
        <p:blipFill rotWithShape="1">
          <a:blip r:embed="rId3">
            <a:extLst>
              <a:ext uri="{28A0092B-C50C-407E-A947-70E740481C1C}">
                <a14:useLocalDpi xmlns:a14="http://schemas.microsoft.com/office/drawing/2010/main" val="0"/>
              </a:ext>
            </a:extLst>
          </a:blip>
          <a:srcRect l="1187" r="4812" b="52229"/>
          <a:stretch/>
        </p:blipFill>
        <p:spPr>
          <a:xfrm>
            <a:off x="647699" y="1817126"/>
            <a:ext cx="8763001" cy="3429000"/>
          </a:xfrm>
          <a:prstGeom prst="rect">
            <a:avLst/>
          </a:prstGeom>
        </p:spPr>
      </p:pic>
      <p:pic>
        <p:nvPicPr>
          <p:cNvPr id="3" name="Picture 2" descr="A picture containing symbol, logo, circle, graphics&#10;&#10;Description automatically generated">
            <a:extLst>
              <a:ext uri="{FF2B5EF4-FFF2-40B4-BE49-F238E27FC236}">
                <a16:creationId xmlns:a16="http://schemas.microsoft.com/office/drawing/2014/main" id="{5CBFA77C-3A79-165D-BB6B-9E7C8D2D4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341408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ASSET LOCATION</a:t>
            </a:r>
            <a:endParaRPr sz="2400" dirty="0">
              <a:latin typeface="Gotham Light" pitchFamily="2" charset="0"/>
            </a:endParaRPr>
          </a:p>
        </p:txBody>
      </p:sp>
      <p:sp>
        <p:nvSpPr>
          <p:cNvPr id="9" name="TextBox 8">
            <a:extLst>
              <a:ext uri="{FF2B5EF4-FFF2-40B4-BE49-F238E27FC236}">
                <a16:creationId xmlns:a16="http://schemas.microsoft.com/office/drawing/2014/main" id="{2B325355-825C-A677-DDB8-970E83430CAE}"/>
              </a:ext>
            </a:extLst>
          </p:cNvPr>
          <p:cNvSpPr txBox="1"/>
          <p:nvPr/>
        </p:nvSpPr>
        <p:spPr>
          <a:xfrm>
            <a:off x="0" y="7429500"/>
            <a:ext cx="10058400" cy="215444"/>
          </a:xfrm>
          <a:prstGeom prst="rect">
            <a:avLst/>
          </a:prstGeom>
          <a:noFill/>
        </p:spPr>
        <p:txBody>
          <a:bodyPr wrap="square" rtlCol="0">
            <a:spAutoFit/>
          </a:bodyPr>
          <a:lstStyle/>
          <a:p>
            <a:pPr algn="ctr"/>
            <a:r>
              <a:rPr lang="en-US" sz="800" dirty="0">
                <a:solidFill>
                  <a:schemeClr val="bg1">
                    <a:lumMod val="50000"/>
                  </a:schemeClr>
                </a:solidFill>
                <a:latin typeface="Gotham Light" pitchFamily="2" charset="0"/>
              </a:rPr>
              <a:t>The information on this slide is for informational purposes only.</a:t>
            </a:r>
          </a:p>
        </p:txBody>
      </p:sp>
      <p:pic>
        <p:nvPicPr>
          <p:cNvPr id="11" name="Picture 10" descr="A picture containing symbol, logo, circle, graphics&#10;&#10;Description automatically generated">
            <a:extLst>
              <a:ext uri="{FF2B5EF4-FFF2-40B4-BE49-F238E27FC236}">
                <a16:creationId xmlns:a16="http://schemas.microsoft.com/office/drawing/2014/main" id="{8A1A225B-A9C0-F2DC-5D3A-868EEEF31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6034552"/>
            <a:ext cx="2057400" cy="2057400"/>
          </a:xfrm>
          <a:prstGeom prst="rect">
            <a:avLst/>
          </a:prstGeom>
        </p:spPr>
      </p:pic>
      <p:sp>
        <p:nvSpPr>
          <p:cNvPr id="14" name="TextBox 13">
            <a:extLst>
              <a:ext uri="{FF2B5EF4-FFF2-40B4-BE49-F238E27FC236}">
                <a16:creationId xmlns:a16="http://schemas.microsoft.com/office/drawing/2014/main" id="{E48060AA-8718-A3BE-F976-5E665464C3A4}"/>
              </a:ext>
            </a:extLst>
          </p:cNvPr>
          <p:cNvSpPr txBox="1"/>
          <p:nvPr/>
        </p:nvSpPr>
        <p:spPr>
          <a:xfrm>
            <a:off x="5019040" y="1784073"/>
            <a:ext cx="4120135" cy="4632037"/>
          </a:xfrm>
          <a:prstGeom prst="rect">
            <a:avLst/>
          </a:prstGeom>
          <a:noFill/>
        </p:spPr>
        <p:txBody>
          <a:bodyPr wrap="square" rtlCol="0">
            <a:spAutoFit/>
          </a:bodyPr>
          <a:lstStyle/>
          <a:p>
            <a:r>
              <a:rPr lang="en-US" sz="1400" b="0" i="0" dirty="0">
                <a:effectLst/>
                <a:latin typeface="Gotham Light" pitchFamily="2" charset="0"/>
              </a:rPr>
              <a:t>This should be thought of as a rainy-day fund, and so taking little to no risk with the money you allocate here makes sense. </a:t>
            </a:r>
          </a:p>
          <a:p>
            <a:endParaRPr lang="en-US" sz="1400" dirty="0">
              <a:latin typeface="Gotham Light" pitchFamily="2" charset="0"/>
            </a:endParaRPr>
          </a:p>
          <a:p>
            <a:r>
              <a:rPr lang="en-US" sz="1400" b="0" i="0" dirty="0">
                <a:effectLst/>
                <a:latin typeface="Gotham Light" pitchFamily="2" charset="0"/>
              </a:rPr>
              <a:t>By this we mean being focused on cash and having it be accessible quickly. This ensures you have options as things come up in life.</a:t>
            </a:r>
          </a:p>
          <a:p>
            <a:endParaRPr lang="en-US" sz="1400" b="0" i="0" dirty="0">
              <a:effectLst/>
              <a:latin typeface="Gotham Light" pitchFamily="2" charset="0"/>
            </a:endParaRPr>
          </a:p>
          <a:p>
            <a:pPr marL="285750" indent="-285750" algn="l">
              <a:buFont typeface="Arial" panose="020B0604020202020204" pitchFamily="34" charset="0"/>
              <a:buChar char="•"/>
            </a:pPr>
            <a:r>
              <a:rPr lang="en-US" sz="1400" b="0" i="0" dirty="0">
                <a:effectLst/>
                <a:latin typeface="Gotham Light" pitchFamily="2" charset="0"/>
              </a:rPr>
              <a:t>Should be considered a “life buffer”</a:t>
            </a:r>
          </a:p>
          <a:p>
            <a:pPr algn="l"/>
            <a:endParaRPr lang="en-US" sz="500" b="0" i="0" dirty="0">
              <a:effectLst/>
              <a:latin typeface="Gotham Light" pitchFamily="2" charset="0"/>
            </a:endParaRPr>
          </a:p>
          <a:p>
            <a:pPr marL="285750" indent="-285750" algn="l">
              <a:buFont typeface="Arial" panose="020B0604020202020204" pitchFamily="34" charset="0"/>
              <a:buChar char="•"/>
            </a:pPr>
            <a:r>
              <a:rPr lang="en-US" sz="1400" b="0" i="0" dirty="0">
                <a:effectLst/>
                <a:latin typeface="Gotham Light" pitchFamily="2" charset="0"/>
              </a:rPr>
              <a:t>Differs depending on your own personal situation, but a good general rule is enough cash on hand to cover anywhere from 3-12 months of expenses</a:t>
            </a:r>
          </a:p>
          <a:p>
            <a:pPr algn="l"/>
            <a:endParaRPr lang="en-US" sz="500" b="0" i="0" dirty="0">
              <a:effectLst/>
              <a:latin typeface="Gotham Light" pitchFamily="2" charset="0"/>
            </a:endParaRPr>
          </a:p>
          <a:p>
            <a:pPr marL="285750" indent="-285750" algn="l">
              <a:buFont typeface="Arial" panose="020B0604020202020204" pitchFamily="34" charset="0"/>
              <a:buChar char="•"/>
            </a:pPr>
            <a:r>
              <a:rPr lang="en-US" sz="1400" b="0" i="0" dirty="0">
                <a:effectLst/>
                <a:latin typeface="Gotham Light" pitchFamily="2" charset="0"/>
              </a:rPr>
              <a:t>Allows you to avoid getting caught needing to use debt excessively in an emergency and avoid selling investments to fund expenses</a:t>
            </a:r>
          </a:p>
          <a:p>
            <a:pPr algn="l"/>
            <a:endParaRPr lang="en-US" sz="500" b="0" i="0" dirty="0">
              <a:effectLst/>
              <a:latin typeface="Gotham Light" pitchFamily="2" charset="0"/>
            </a:endParaRPr>
          </a:p>
          <a:p>
            <a:pPr marL="285750" indent="-285750">
              <a:buFont typeface="Arial" panose="020B0604020202020204" pitchFamily="34" charset="0"/>
              <a:buChar char="•"/>
            </a:pPr>
            <a:r>
              <a:rPr lang="en-US" sz="1400" b="1" i="0" dirty="0">
                <a:effectLst/>
                <a:latin typeface="Gotham Light" pitchFamily="2" charset="0"/>
              </a:rPr>
              <a:t>Examples:</a:t>
            </a:r>
            <a:r>
              <a:rPr lang="en-US" sz="1400" b="0" i="0" dirty="0">
                <a:effectLst/>
                <a:latin typeface="Gotham Light" pitchFamily="2" charset="0"/>
              </a:rPr>
              <a:t> Checking and savings accounts, money market funds</a:t>
            </a:r>
          </a:p>
          <a:p>
            <a:pPr marL="285750" indent="-285750" algn="l">
              <a:buFont typeface="Arial" panose="020B0604020202020204" pitchFamily="34" charset="0"/>
              <a:buChar char="•"/>
            </a:pPr>
            <a:endParaRPr lang="en-US" sz="1400" b="0" i="0" dirty="0">
              <a:effectLst/>
              <a:latin typeface="Gotham Light" pitchFamily="2" charset="0"/>
            </a:endParaRPr>
          </a:p>
        </p:txBody>
      </p:sp>
      <p:pic>
        <p:nvPicPr>
          <p:cNvPr id="17" name="Picture 16" descr="Graphical user interface&#10;&#10;Description automatically generated with medium confidence">
            <a:extLst>
              <a:ext uri="{FF2B5EF4-FFF2-40B4-BE49-F238E27FC236}">
                <a16:creationId xmlns:a16="http://schemas.microsoft.com/office/drawing/2014/main" id="{5EA62F04-6C23-6ABF-D226-93D015563FA9}"/>
              </a:ext>
            </a:extLst>
          </p:cNvPr>
          <p:cNvPicPr>
            <a:picLocks noChangeAspect="1"/>
          </p:cNvPicPr>
          <p:nvPr/>
        </p:nvPicPr>
        <p:blipFill rotWithShape="1">
          <a:blip r:embed="rId4">
            <a:extLst>
              <a:ext uri="{28A0092B-C50C-407E-A947-70E740481C1C}">
                <a14:useLocalDpi xmlns:a14="http://schemas.microsoft.com/office/drawing/2010/main" val="0"/>
              </a:ext>
            </a:extLst>
          </a:blip>
          <a:srcRect r="66263" b="52229"/>
          <a:stretch/>
        </p:blipFill>
        <p:spPr>
          <a:xfrm>
            <a:off x="919225" y="1784073"/>
            <a:ext cx="3205735" cy="3495106"/>
          </a:xfrm>
          <a:prstGeom prst="rect">
            <a:avLst/>
          </a:prstGeom>
        </p:spPr>
      </p:pic>
    </p:spTree>
    <p:extLst>
      <p:ext uri="{BB962C8B-B14F-4D97-AF65-F5344CB8AC3E}">
        <p14:creationId xmlns:p14="http://schemas.microsoft.com/office/powerpoint/2010/main" val="1375828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ASSET LOCATION</a:t>
            </a:r>
            <a:endParaRPr sz="2400" dirty="0">
              <a:latin typeface="Gotham Light" pitchFamily="2" charset="0"/>
            </a:endParaRPr>
          </a:p>
        </p:txBody>
      </p:sp>
      <p:sp>
        <p:nvSpPr>
          <p:cNvPr id="9" name="TextBox 8">
            <a:extLst>
              <a:ext uri="{FF2B5EF4-FFF2-40B4-BE49-F238E27FC236}">
                <a16:creationId xmlns:a16="http://schemas.microsoft.com/office/drawing/2014/main" id="{2B325355-825C-A677-DDB8-970E83430CAE}"/>
              </a:ext>
            </a:extLst>
          </p:cNvPr>
          <p:cNvSpPr txBox="1"/>
          <p:nvPr/>
        </p:nvSpPr>
        <p:spPr>
          <a:xfrm>
            <a:off x="0" y="7429500"/>
            <a:ext cx="10058400" cy="215444"/>
          </a:xfrm>
          <a:prstGeom prst="rect">
            <a:avLst/>
          </a:prstGeom>
          <a:noFill/>
        </p:spPr>
        <p:txBody>
          <a:bodyPr wrap="square" rtlCol="0">
            <a:spAutoFit/>
          </a:bodyPr>
          <a:lstStyle/>
          <a:p>
            <a:pPr algn="ctr"/>
            <a:r>
              <a:rPr lang="en-US" sz="800" dirty="0">
                <a:solidFill>
                  <a:schemeClr val="bg1">
                    <a:lumMod val="50000"/>
                  </a:schemeClr>
                </a:solidFill>
                <a:latin typeface="Gotham Light" pitchFamily="2" charset="0"/>
              </a:rPr>
              <a:t>The information on this slide is for informational purposes only.</a:t>
            </a:r>
          </a:p>
        </p:txBody>
      </p:sp>
      <p:sp>
        <p:nvSpPr>
          <p:cNvPr id="14" name="TextBox 13">
            <a:extLst>
              <a:ext uri="{FF2B5EF4-FFF2-40B4-BE49-F238E27FC236}">
                <a16:creationId xmlns:a16="http://schemas.microsoft.com/office/drawing/2014/main" id="{E48060AA-8718-A3BE-F976-5E665464C3A4}"/>
              </a:ext>
            </a:extLst>
          </p:cNvPr>
          <p:cNvSpPr txBox="1"/>
          <p:nvPr/>
        </p:nvSpPr>
        <p:spPr>
          <a:xfrm>
            <a:off x="5019040" y="1784073"/>
            <a:ext cx="4120135" cy="3831818"/>
          </a:xfrm>
          <a:prstGeom prst="rect">
            <a:avLst/>
          </a:prstGeom>
          <a:noFill/>
        </p:spPr>
        <p:txBody>
          <a:bodyPr wrap="square" rtlCol="0">
            <a:spAutoFit/>
          </a:bodyPr>
          <a:lstStyle/>
          <a:p>
            <a:pPr algn="l"/>
            <a:r>
              <a:rPr lang="en-US" sz="1400" b="0" i="0" dirty="0">
                <a:effectLst/>
                <a:latin typeface="Gotham Light" pitchFamily="2" charset="0"/>
              </a:rPr>
              <a:t>This bucket should not have too much cash due to the dangers of inflation over time, but the risks you are taking here should be carefully understood. Liquidity should still be a priority in case your situation changes. You should have access to these funds to remain flexible.</a:t>
            </a:r>
          </a:p>
          <a:p>
            <a:pPr algn="l"/>
            <a:endParaRPr lang="en-US" sz="1400" b="0" i="0" dirty="0">
              <a:effectLst/>
              <a:latin typeface="Gotham Light" pitchFamily="2" charset="0"/>
            </a:endParaRPr>
          </a:p>
          <a:p>
            <a:pPr marL="285750" indent="-285750" algn="l">
              <a:buFont typeface="Arial" panose="020B0604020202020204" pitchFamily="34" charset="0"/>
              <a:buChar char="•"/>
            </a:pPr>
            <a:r>
              <a:rPr lang="en-US" sz="1400" b="0" i="0" dirty="0">
                <a:effectLst/>
                <a:latin typeface="Gotham Light" pitchFamily="2" charset="0"/>
              </a:rPr>
              <a:t>Invested to ensure your money’s purchasing power keeps up with inflation</a:t>
            </a:r>
          </a:p>
          <a:p>
            <a:pPr algn="l"/>
            <a:endParaRPr lang="en-US" sz="500" b="0" i="0" dirty="0">
              <a:effectLst/>
              <a:latin typeface="Gotham Light" pitchFamily="2" charset="0"/>
            </a:endParaRPr>
          </a:p>
          <a:p>
            <a:pPr marL="285750" indent="-285750" algn="l">
              <a:buFont typeface="Arial" panose="020B0604020202020204" pitchFamily="34" charset="0"/>
              <a:buChar char="•"/>
            </a:pPr>
            <a:r>
              <a:rPr lang="en-US" sz="1400" b="0" i="0" dirty="0">
                <a:effectLst/>
                <a:latin typeface="Gotham Light" pitchFamily="2" charset="0"/>
              </a:rPr>
              <a:t>Can be invested in a combination of preservation, income, and growth strategies depending on your situation</a:t>
            </a:r>
          </a:p>
          <a:p>
            <a:pPr algn="l"/>
            <a:endParaRPr lang="en-US" sz="500" b="0" i="0" dirty="0">
              <a:effectLst/>
              <a:latin typeface="Gotham Light" pitchFamily="2" charset="0"/>
            </a:endParaRPr>
          </a:p>
          <a:p>
            <a:pPr marL="285750" indent="-285750" algn="l">
              <a:buFont typeface="Arial" panose="020B0604020202020204" pitchFamily="34" charset="0"/>
              <a:buChar char="•"/>
            </a:pPr>
            <a:r>
              <a:rPr lang="en-US" sz="1400" b="1" i="0" dirty="0">
                <a:effectLst/>
                <a:latin typeface="Gotham Light" pitchFamily="2" charset="0"/>
              </a:rPr>
              <a:t>Examples:</a:t>
            </a:r>
            <a:r>
              <a:rPr lang="en-US" sz="1400" b="0" i="0" dirty="0">
                <a:effectLst/>
                <a:latin typeface="Gotham Light" pitchFamily="2" charset="0"/>
              </a:rPr>
              <a:t> individual or joint investment accounts, revocable trusts, health savings accounts</a:t>
            </a:r>
          </a:p>
        </p:txBody>
      </p:sp>
      <p:pic>
        <p:nvPicPr>
          <p:cNvPr id="17" name="Picture 16" descr="Graphical user interface&#10;&#10;Description automatically generated with medium confidence">
            <a:extLst>
              <a:ext uri="{FF2B5EF4-FFF2-40B4-BE49-F238E27FC236}">
                <a16:creationId xmlns:a16="http://schemas.microsoft.com/office/drawing/2014/main" id="{5EA62F04-6C23-6ABF-D226-93D015563FA9}"/>
              </a:ext>
            </a:extLst>
          </p:cNvPr>
          <p:cNvPicPr>
            <a:picLocks noChangeAspect="1"/>
          </p:cNvPicPr>
          <p:nvPr/>
        </p:nvPicPr>
        <p:blipFill rotWithShape="1">
          <a:blip r:embed="rId3">
            <a:extLst>
              <a:ext uri="{28A0092B-C50C-407E-A947-70E740481C1C}">
                <a14:useLocalDpi xmlns:a14="http://schemas.microsoft.com/office/drawing/2010/main" val="0"/>
              </a:ext>
            </a:extLst>
          </a:blip>
          <a:srcRect l="32879" r="35846" b="52229"/>
          <a:stretch/>
        </p:blipFill>
        <p:spPr>
          <a:xfrm>
            <a:off x="919225" y="1784073"/>
            <a:ext cx="2971800" cy="3495106"/>
          </a:xfrm>
          <a:prstGeom prst="rect">
            <a:avLst/>
          </a:prstGeom>
        </p:spPr>
      </p:pic>
      <p:pic>
        <p:nvPicPr>
          <p:cNvPr id="3" name="Picture 2" descr="A picture containing symbol, logo, circle, graphics&#10;&#10;Description automatically generated">
            <a:extLst>
              <a:ext uri="{FF2B5EF4-FFF2-40B4-BE49-F238E27FC236}">
                <a16:creationId xmlns:a16="http://schemas.microsoft.com/office/drawing/2014/main" id="{1088E581-5866-1021-0734-1677E76AE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3438520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ASSET LOCATION</a:t>
            </a:r>
            <a:endParaRPr sz="2400" dirty="0">
              <a:latin typeface="Gotham Light" pitchFamily="2" charset="0"/>
            </a:endParaRPr>
          </a:p>
        </p:txBody>
      </p:sp>
      <p:sp>
        <p:nvSpPr>
          <p:cNvPr id="9" name="TextBox 8">
            <a:extLst>
              <a:ext uri="{FF2B5EF4-FFF2-40B4-BE49-F238E27FC236}">
                <a16:creationId xmlns:a16="http://schemas.microsoft.com/office/drawing/2014/main" id="{2B325355-825C-A677-DDB8-970E83430CAE}"/>
              </a:ext>
            </a:extLst>
          </p:cNvPr>
          <p:cNvSpPr txBox="1"/>
          <p:nvPr/>
        </p:nvSpPr>
        <p:spPr>
          <a:xfrm>
            <a:off x="0" y="7429500"/>
            <a:ext cx="10058400" cy="215444"/>
          </a:xfrm>
          <a:prstGeom prst="rect">
            <a:avLst/>
          </a:prstGeom>
          <a:noFill/>
        </p:spPr>
        <p:txBody>
          <a:bodyPr wrap="square" rtlCol="0">
            <a:spAutoFit/>
          </a:bodyPr>
          <a:lstStyle/>
          <a:p>
            <a:pPr algn="ctr"/>
            <a:r>
              <a:rPr lang="en-US" sz="800" dirty="0">
                <a:solidFill>
                  <a:schemeClr val="bg1">
                    <a:lumMod val="50000"/>
                  </a:schemeClr>
                </a:solidFill>
                <a:latin typeface="Gotham Light" pitchFamily="2" charset="0"/>
              </a:rPr>
              <a:t>The information on this slide is for informational purposes only.</a:t>
            </a:r>
          </a:p>
        </p:txBody>
      </p:sp>
      <p:sp>
        <p:nvSpPr>
          <p:cNvPr id="14" name="TextBox 13">
            <a:extLst>
              <a:ext uri="{FF2B5EF4-FFF2-40B4-BE49-F238E27FC236}">
                <a16:creationId xmlns:a16="http://schemas.microsoft.com/office/drawing/2014/main" id="{E48060AA-8718-A3BE-F976-5E665464C3A4}"/>
              </a:ext>
            </a:extLst>
          </p:cNvPr>
          <p:cNvSpPr txBox="1"/>
          <p:nvPr/>
        </p:nvSpPr>
        <p:spPr>
          <a:xfrm>
            <a:off x="5019040" y="1784073"/>
            <a:ext cx="4201160" cy="4909036"/>
          </a:xfrm>
          <a:prstGeom prst="rect">
            <a:avLst/>
          </a:prstGeom>
          <a:noFill/>
        </p:spPr>
        <p:txBody>
          <a:bodyPr wrap="square" rtlCol="0">
            <a:spAutoFit/>
          </a:bodyPr>
          <a:lstStyle/>
          <a:p>
            <a:pPr algn="l"/>
            <a:r>
              <a:rPr lang="en-US" sz="1400" b="0" i="0" dirty="0">
                <a:effectLst/>
                <a:latin typeface="Gotham Light" pitchFamily="2" charset="0"/>
              </a:rPr>
              <a:t>This should be where your retirement accounts and long-term money focused on building your wealth are positioned. It is where you should take the most risk when you are younger and adjust accordingly as you get closer to retirement. If you fund the first two buckets sufficiently, you will not have to worry as much about </a:t>
            </a:r>
            <a:r>
              <a:rPr lang="en-US" sz="1400" b="0" i="0" strike="noStrike" dirty="0">
                <a:effectLst/>
                <a:latin typeface="Gotham Light" pitchFamily="2" charset="0"/>
              </a:rPr>
              <a:t>market cycles</a:t>
            </a:r>
            <a:r>
              <a:rPr lang="en-US" sz="1400" b="0" i="0" dirty="0">
                <a:effectLst/>
                <a:latin typeface="Gotham Light" pitchFamily="2" charset="0"/>
              </a:rPr>
              <a:t>. You can let your assets remain uninterrupted to participate in long-term </a:t>
            </a:r>
            <a:r>
              <a:rPr lang="en-US" sz="1400" b="0" i="0" strike="noStrike" dirty="0">
                <a:effectLst/>
                <a:latin typeface="Gotham Light" pitchFamily="2" charset="0"/>
              </a:rPr>
              <a:t>compounding.</a:t>
            </a:r>
            <a:r>
              <a:rPr lang="en-US" sz="1400" b="0" i="0" dirty="0">
                <a:effectLst/>
                <a:latin typeface="Gotham Light" pitchFamily="2" charset="0"/>
              </a:rPr>
              <a:t> By not interrupting that process, the results have the potential to be </a:t>
            </a:r>
            <a:r>
              <a:rPr lang="en-US" sz="1400" b="0" i="0" strike="noStrike" dirty="0">
                <a:effectLst/>
                <a:latin typeface="Gotham Light" pitchFamily="2" charset="0"/>
              </a:rPr>
              <a:t>truly remarkable</a:t>
            </a:r>
            <a:r>
              <a:rPr lang="en-US" sz="1400" b="0" i="0" dirty="0">
                <a:effectLst/>
                <a:latin typeface="Gotham Light" pitchFamily="2" charset="0"/>
              </a:rPr>
              <a:t>.</a:t>
            </a:r>
          </a:p>
          <a:p>
            <a:pPr algn="l"/>
            <a:endParaRPr lang="en-US" sz="1400" b="0" i="0" dirty="0">
              <a:effectLst/>
              <a:latin typeface="Gotham Light" pitchFamily="2" charset="0"/>
            </a:endParaRPr>
          </a:p>
          <a:p>
            <a:pPr marL="285750" indent="-285750" algn="l">
              <a:buFont typeface="Arial" panose="020B0604020202020204" pitchFamily="34" charset="0"/>
              <a:buChar char="•"/>
            </a:pPr>
            <a:r>
              <a:rPr lang="en-US" sz="1400" b="0" i="0" dirty="0">
                <a:effectLst/>
                <a:latin typeface="Gotham Light" pitchFamily="2" charset="0"/>
              </a:rPr>
              <a:t>Should be focused on growth-oriented strategies to build long-term wealth the younger you are</a:t>
            </a:r>
          </a:p>
          <a:p>
            <a:pPr algn="l"/>
            <a:endParaRPr lang="en-US" sz="500" b="0" i="0" dirty="0">
              <a:effectLst/>
              <a:latin typeface="Gotham Light" pitchFamily="2" charset="0"/>
            </a:endParaRPr>
          </a:p>
          <a:p>
            <a:pPr marL="285750" indent="-285750" algn="l">
              <a:buFont typeface="Arial" panose="020B0604020202020204" pitchFamily="34" charset="0"/>
              <a:buChar char="•"/>
            </a:pPr>
            <a:r>
              <a:rPr lang="en-US" sz="1400" b="0" i="0" dirty="0">
                <a:effectLst/>
                <a:latin typeface="Gotham Light" pitchFamily="2" charset="0"/>
              </a:rPr>
              <a:t>Once you build a strategy that fits your goals and personal situation you should not make frequent changes</a:t>
            </a:r>
          </a:p>
          <a:p>
            <a:pPr algn="l"/>
            <a:endParaRPr lang="en-US" sz="500" b="0" i="0" dirty="0">
              <a:effectLst/>
              <a:latin typeface="Gotham Light" pitchFamily="2" charset="0"/>
            </a:endParaRPr>
          </a:p>
          <a:p>
            <a:pPr marL="285750" indent="-285750" algn="l">
              <a:buFont typeface="Arial" panose="020B0604020202020204" pitchFamily="34" charset="0"/>
              <a:buChar char="•"/>
            </a:pPr>
            <a:r>
              <a:rPr lang="en-US" sz="1400" b="1" i="0" dirty="0">
                <a:effectLst/>
                <a:latin typeface="Gotham Light" pitchFamily="2" charset="0"/>
              </a:rPr>
              <a:t>Examples:</a:t>
            </a:r>
            <a:r>
              <a:rPr lang="en-US" sz="1400" b="0" i="0" dirty="0">
                <a:effectLst/>
                <a:latin typeface="Gotham Light" pitchFamily="2" charset="0"/>
              </a:rPr>
              <a:t> 401(k), Traditional IRA, Roth IRA, SEP IRA</a:t>
            </a:r>
          </a:p>
        </p:txBody>
      </p:sp>
      <p:pic>
        <p:nvPicPr>
          <p:cNvPr id="17" name="Picture 16" descr="Graphical user interface&#10;&#10;Description automatically generated with medium confidence">
            <a:extLst>
              <a:ext uri="{FF2B5EF4-FFF2-40B4-BE49-F238E27FC236}">
                <a16:creationId xmlns:a16="http://schemas.microsoft.com/office/drawing/2014/main" id="{5EA62F04-6C23-6ABF-D226-93D015563FA9}"/>
              </a:ext>
            </a:extLst>
          </p:cNvPr>
          <p:cNvPicPr>
            <a:picLocks noChangeAspect="1"/>
          </p:cNvPicPr>
          <p:nvPr/>
        </p:nvPicPr>
        <p:blipFill rotWithShape="1">
          <a:blip r:embed="rId3">
            <a:extLst>
              <a:ext uri="{28A0092B-C50C-407E-A947-70E740481C1C}">
                <a14:useLocalDpi xmlns:a14="http://schemas.microsoft.com/office/drawing/2010/main" val="0"/>
              </a:ext>
            </a:extLst>
          </a:blip>
          <a:srcRect l="63301" r="3018" b="52229"/>
          <a:stretch/>
        </p:blipFill>
        <p:spPr>
          <a:xfrm>
            <a:off x="919225" y="1784073"/>
            <a:ext cx="3200399" cy="3495106"/>
          </a:xfrm>
          <a:prstGeom prst="rect">
            <a:avLst/>
          </a:prstGeom>
        </p:spPr>
      </p:pic>
      <p:pic>
        <p:nvPicPr>
          <p:cNvPr id="3" name="Picture 2" descr="A picture containing symbol, logo, circle, graphics&#10;&#10;Description automatically generated">
            <a:extLst>
              <a:ext uri="{FF2B5EF4-FFF2-40B4-BE49-F238E27FC236}">
                <a16:creationId xmlns:a16="http://schemas.microsoft.com/office/drawing/2014/main" id="{8668B9B9-8944-7107-6DA8-D69512716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11659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PERSONAL INFORMATION</a:t>
            </a:r>
            <a:endParaRPr sz="2400" dirty="0">
              <a:latin typeface="Gotham Light" pitchFamily="2" charset="0"/>
            </a:endParaRPr>
          </a:p>
        </p:txBody>
      </p:sp>
      <p:graphicFrame>
        <p:nvGraphicFramePr>
          <p:cNvPr id="7" name="Table 6">
            <a:extLst>
              <a:ext uri="{FF2B5EF4-FFF2-40B4-BE49-F238E27FC236}">
                <a16:creationId xmlns:a16="http://schemas.microsoft.com/office/drawing/2014/main" id="{188FADD2-6E62-9A7E-85EC-DC1295ED8E92}"/>
              </a:ext>
            </a:extLst>
          </p:cNvPr>
          <p:cNvGraphicFramePr>
            <a:graphicFrameLocks noGrp="1"/>
          </p:cNvGraphicFramePr>
          <p:nvPr>
            <p:extLst>
              <p:ext uri="{D42A27DB-BD31-4B8C-83A1-F6EECF244321}">
                <p14:modId xmlns:p14="http://schemas.microsoft.com/office/powerpoint/2010/main" val="2887492122"/>
              </p:ext>
            </p:extLst>
          </p:nvPr>
        </p:nvGraphicFramePr>
        <p:xfrm>
          <a:off x="507999" y="2133600"/>
          <a:ext cx="9042401" cy="751677"/>
        </p:xfrm>
        <a:graphic>
          <a:graphicData uri="http://schemas.openxmlformats.org/drawingml/2006/table">
            <a:tbl>
              <a:tblPr firstRow="1" firstCol="1" bandRow="1">
                <a:tableStyleId>{0660B408-B3CF-4A94-85FC-2B1E0A45F4A2}</a:tableStyleId>
              </a:tblPr>
              <a:tblGrid>
                <a:gridCol w="2343885">
                  <a:extLst>
                    <a:ext uri="{9D8B030D-6E8A-4147-A177-3AD203B41FA5}">
                      <a16:colId xmlns:a16="http://schemas.microsoft.com/office/drawing/2014/main" val="1551874975"/>
                    </a:ext>
                  </a:extLst>
                </a:gridCol>
                <a:gridCol w="1713297">
                  <a:extLst>
                    <a:ext uri="{9D8B030D-6E8A-4147-A177-3AD203B41FA5}">
                      <a16:colId xmlns:a16="http://schemas.microsoft.com/office/drawing/2014/main" val="4131817671"/>
                    </a:ext>
                  </a:extLst>
                </a:gridCol>
                <a:gridCol w="1784685">
                  <a:extLst>
                    <a:ext uri="{9D8B030D-6E8A-4147-A177-3AD203B41FA5}">
                      <a16:colId xmlns:a16="http://schemas.microsoft.com/office/drawing/2014/main" val="3935461461"/>
                    </a:ext>
                  </a:extLst>
                </a:gridCol>
                <a:gridCol w="1784685">
                  <a:extLst>
                    <a:ext uri="{9D8B030D-6E8A-4147-A177-3AD203B41FA5}">
                      <a16:colId xmlns:a16="http://schemas.microsoft.com/office/drawing/2014/main" val="1754814812"/>
                    </a:ext>
                  </a:extLst>
                </a:gridCol>
                <a:gridCol w="1415849">
                  <a:extLst>
                    <a:ext uri="{9D8B030D-6E8A-4147-A177-3AD203B41FA5}">
                      <a16:colId xmlns:a16="http://schemas.microsoft.com/office/drawing/2014/main" val="3953036148"/>
                    </a:ext>
                  </a:extLst>
                </a:gridCol>
              </a:tblGrid>
              <a:tr h="361762">
                <a:tc>
                  <a:txBody>
                    <a:bodyPr/>
                    <a:lstStyle/>
                    <a:p>
                      <a:pPr marL="0" marR="0">
                        <a:lnSpc>
                          <a:spcPct val="115000"/>
                        </a:lnSpc>
                        <a:spcBef>
                          <a:spcPts val="0"/>
                        </a:spcBef>
                        <a:spcAft>
                          <a:spcPts val="0"/>
                        </a:spcAft>
                      </a:pPr>
                      <a:r>
                        <a:rPr lang="en-US" sz="1000" dirty="0">
                          <a:effectLst/>
                          <a:latin typeface="Gotham Light" pitchFamily="2" charset="0"/>
                          <a:ea typeface="Times New Roman" panose="02020603050405020304" pitchFamily="18" charset="0"/>
                        </a:rPr>
                        <a:t>Your Name</a:t>
                      </a:r>
                    </a:p>
                  </a:txBody>
                  <a:tcPr marL="33830" marR="33830" marT="0" marB="0" anchor="ctr">
                    <a:solidFill>
                      <a:srgbClr val="90B38D"/>
                    </a:solidFill>
                  </a:tcPr>
                </a:tc>
                <a:tc>
                  <a:txBody>
                    <a:bodyPr/>
                    <a:lstStyle/>
                    <a:p>
                      <a:pPr algn="ctr"/>
                      <a:r>
                        <a:rPr lang="en-US" sz="1000" dirty="0">
                          <a:latin typeface="Gotham Light" pitchFamily="2" charset="0"/>
                        </a:rPr>
                        <a:t>Annual Income</a:t>
                      </a:r>
                    </a:p>
                  </a:txBody>
                  <a:tcPr marL="33830" marR="33830" marT="0" marB="0" anchor="ctr">
                    <a:solidFill>
                      <a:srgbClr val="90B38D"/>
                    </a:solidFill>
                  </a:tcPr>
                </a:tc>
                <a:tc>
                  <a:txBody>
                    <a:bodyPr/>
                    <a:lstStyle/>
                    <a:p>
                      <a:pPr algn="ctr"/>
                      <a:r>
                        <a:rPr lang="en-US" sz="1000" dirty="0">
                          <a:latin typeface="Gotham Light" pitchFamily="2" charset="0"/>
                        </a:rPr>
                        <a:t>Employer</a:t>
                      </a:r>
                    </a:p>
                  </a:txBody>
                  <a:tcPr marL="33830" marR="33830" marT="0" marB="0" anchor="ctr">
                    <a:solidFill>
                      <a:srgbClr val="90B38D"/>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latin typeface="Gotham Light" pitchFamily="2" charset="0"/>
                        </a:rPr>
                        <a:t>Tax Filing State</a:t>
                      </a:r>
                    </a:p>
                  </a:txBody>
                  <a:tcPr marL="33830" marR="33830" marT="0" marB="0" anchor="ctr">
                    <a:solidFill>
                      <a:srgbClr val="90B38D"/>
                    </a:solidFill>
                  </a:tcPr>
                </a:tc>
                <a:tc>
                  <a:txBody>
                    <a:bodyPr/>
                    <a:lstStyle/>
                    <a:p>
                      <a:pPr algn="ctr"/>
                      <a:r>
                        <a:rPr lang="en-US" sz="1000" dirty="0">
                          <a:latin typeface="Gotham Light" pitchFamily="2" charset="0"/>
                        </a:rPr>
                        <a:t>Date of Birth</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bl>
          </a:graphicData>
        </a:graphic>
      </p:graphicFrame>
      <p:graphicFrame>
        <p:nvGraphicFramePr>
          <p:cNvPr id="3" name="Table 2">
            <a:extLst>
              <a:ext uri="{FF2B5EF4-FFF2-40B4-BE49-F238E27FC236}">
                <a16:creationId xmlns:a16="http://schemas.microsoft.com/office/drawing/2014/main" id="{805C4F52-CEBE-364B-6F7F-B218E30E2418}"/>
              </a:ext>
            </a:extLst>
          </p:cNvPr>
          <p:cNvGraphicFramePr>
            <a:graphicFrameLocks noGrp="1"/>
          </p:cNvGraphicFramePr>
          <p:nvPr>
            <p:extLst>
              <p:ext uri="{D42A27DB-BD31-4B8C-83A1-F6EECF244321}">
                <p14:modId xmlns:p14="http://schemas.microsoft.com/office/powerpoint/2010/main" val="2205879245"/>
              </p:ext>
            </p:extLst>
          </p:nvPr>
        </p:nvGraphicFramePr>
        <p:xfrm>
          <a:off x="507999" y="4419600"/>
          <a:ext cx="9042401" cy="1921422"/>
        </p:xfrm>
        <a:graphic>
          <a:graphicData uri="http://schemas.openxmlformats.org/drawingml/2006/table">
            <a:tbl>
              <a:tblPr firstRow="1" firstCol="1" bandRow="1">
                <a:tableStyleId>{0660B408-B3CF-4A94-85FC-2B1E0A45F4A2}</a:tableStyleId>
              </a:tblPr>
              <a:tblGrid>
                <a:gridCol w="4616175">
                  <a:extLst>
                    <a:ext uri="{9D8B030D-6E8A-4147-A177-3AD203B41FA5}">
                      <a16:colId xmlns:a16="http://schemas.microsoft.com/office/drawing/2014/main" val="1551874975"/>
                    </a:ext>
                  </a:extLst>
                </a:gridCol>
                <a:gridCol w="2086997">
                  <a:extLst>
                    <a:ext uri="{9D8B030D-6E8A-4147-A177-3AD203B41FA5}">
                      <a16:colId xmlns:a16="http://schemas.microsoft.com/office/drawing/2014/main" val="4131817671"/>
                    </a:ext>
                  </a:extLst>
                </a:gridCol>
                <a:gridCol w="2339229">
                  <a:extLst>
                    <a:ext uri="{9D8B030D-6E8A-4147-A177-3AD203B41FA5}">
                      <a16:colId xmlns:a16="http://schemas.microsoft.com/office/drawing/2014/main" val="3953036148"/>
                    </a:ext>
                  </a:extLst>
                </a:gridCol>
              </a:tblGrid>
              <a:tr h="361762">
                <a:tc>
                  <a:txBody>
                    <a:bodyPr/>
                    <a:lstStyle/>
                    <a:p>
                      <a:pPr marL="0" marR="0">
                        <a:lnSpc>
                          <a:spcPct val="115000"/>
                        </a:lnSpc>
                        <a:spcBef>
                          <a:spcPts val="0"/>
                        </a:spcBef>
                        <a:spcAft>
                          <a:spcPts val="0"/>
                        </a:spcAft>
                      </a:pPr>
                      <a:r>
                        <a:rPr lang="en-US" sz="1000" dirty="0">
                          <a:effectLst/>
                          <a:latin typeface="Gotham Light" pitchFamily="2" charset="0"/>
                          <a:ea typeface="Times New Roman" panose="02020603050405020304" pitchFamily="18" charset="0"/>
                        </a:rPr>
                        <a:t>Children, Dependents, or Other Beneficiaries</a:t>
                      </a:r>
                    </a:p>
                  </a:txBody>
                  <a:tcPr marL="33830" marR="33830" marT="0" marB="0" anchor="ctr">
                    <a:solidFill>
                      <a:srgbClr val="90B38D"/>
                    </a:solidFill>
                  </a:tcPr>
                </a:tc>
                <a:tc>
                  <a:txBody>
                    <a:bodyPr/>
                    <a:lstStyle/>
                    <a:p>
                      <a:pPr algn="ctr"/>
                      <a:r>
                        <a:rPr lang="en-US" sz="1000" dirty="0">
                          <a:latin typeface="Gotham Light" pitchFamily="2" charset="0"/>
                        </a:rPr>
                        <a:t>Relationship</a:t>
                      </a:r>
                    </a:p>
                  </a:txBody>
                  <a:tcPr marL="33830" marR="33830" marT="0" marB="0" anchor="ctr">
                    <a:solidFill>
                      <a:srgbClr val="90B38D"/>
                    </a:solidFill>
                  </a:tcPr>
                </a:tc>
                <a:tc>
                  <a:txBody>
                    <a:bodyPr/>
                    <a:lstStyle/>
                    <a:p>
                      <a:pPr algn="ctr"/>
                      <a:r>
                        <a:rPr lang="en-US" sz="1000" dirty="0">
                          <a:latin typeface="Gotham Light" pitchFamily="2" charset="0"/>
                        </a:rPr>
                        <a:t>Date of Birth</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31060934"/>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7917423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81555163"/>
                  </a:ext>
                </a:extLst>
              </a:tr>
            </a:tbl>
          </a:graphicData>
        </a:graphic>
      </p:graphicFrame>
      <p:graphicFrame>
        <p:nvGraphicFramePr>
          <p:cNvPr id="5" name="Table 4">
            <a:extLst>
              <a:ext uri="{FF2B5EF4-FFF2-40B4-BE49-F238E27FC236}">
                <a16:creationId xmlns:a16="http://schemas.microsoft.com/office/drawing/2014/main" id="{0220D455-0545-031B-0F79-B701EB582A00}"/>
              </a:ext>
            </a:extLst>
          </p:cNvPr>
          <p:cNvGraphicFramePr>
            <a:graphicFrameLocks noGrp="1"/>
          </p:cNvGraphicFramePr>
          <p:nvPr>
            <p:extLst>
              <p:ext uri="{D42A27DB-BD31-4B8C-83A1-F6EECF244321}">
                <p14:modId xmlns:p14="http://schemas.microsoft.com/office/powerpoint/2010/main" val="3216745212"/>
              </p:ext>
            </p:extLst>
          </p:nvPr>
        </p:nvGraphicFramePr>
        <p:xfrm>
          <a:off x="511047" y="3276600"/>
          <a:ext cx="9042401" cy="751677"/>
        </p:xfrm>
        <a:graphic>
          <a:graphicData uri="http://schemas.openxmlformats.org/drawingml/2006/table">
            <a:tbl>
              <a:tblPr firstRow="1" firstCol="1" bandRow="1">
                <a:tableStyleId>{0660B408-B3CF-4A94-85FC-2B1E0A45F4A2}</a:tableStyleId>
              </a:tblPr>
              <a:tblGrid>
                <a:gridCol w="2343885">
                  <a:extLst>
                    <a:ext uri="{9D8B030D-6E8A-4147-A177-3AD203B41FA5}">
                      <a16:colId xmlns:a16="http://schemas.microsoft.com/office/drawing/2014/main" val="1551874975"/>
                    </a:ext>
                  </a:extLst>
                </a:gridCol>
                <a:gridCol w="1713297">
                  <a:extLst>
                    <a:ext uri="{9D8B030D-6E8A-4147-A177-3AD203B41FA5}">
                      <a16:colId xmlns:a16="http://schemas.microsoft.com/office/drawing/2014/main" val="4131817671"/>
                    </a:ext>
                  </a:extLst>
                </a:gridCol>
                <a:gridCol w="1784685">
                  <a:extLst>
                    <a:ext uri="{9D8B030D-6E8A-4147-A177-3AD203B41FA5}">
                      <a16:colId xmlns:a16="http://schemas.microsoft.com/office/drawing/2014/main" val="3935461461"/>
                    </a:ext>
                  </a:extLst>
                </a:gridCol>
                <a:gridCol w="1784685">
                  <a:extLst>
                    <a:ext uri="{9D8B030D-6E8A-4147-A177-3AD203B41FA5}">
                      <a16:colId xmlns:a16="http://schemas.microsoft.com/office/drawing/2014/main" val="1754814812"/>
                    </a:ext>
                  </a:extLst>
                </a:gridCol>
                <a:gridCol w="1415849">
                  <a:extLst>
                    <a:ext uri="{9D8B030D-6E8A-4147-A177-3AD203B41FA5}">
                      <a16:colId xmlns:a16="http://schemas.microsoft.com/office/drawing/2014/main" val="3953036148"/>
                    </a:ext>
                  </a:extLst>
                </a:gridCol>
              </a:tblGrid>
              <a:tr h="361762">
                <a:tc>
                  <a:txBody>
                    <a:bodyPr/>
                    <a:lstStyle/>
                    <a:p>
                      <a:pPr marL="0" marR="0">
                        <a:lnSpc>
                          <a:spcPct val="115000"/>
                        </a:lnSpc>
                        <a:spcBef>
                          <a:spcPts val="0"/>
                        </a:spcBef>
                        <a:spcAft>
                          <a:spcPts val="0"/>
                        </a:spcAft>
                      </a:pPr>
                      <a:r>
                        <a:rPr lang="en-US" sz="1000" dirty="0">
                          <a:effectLst/>
                          <a:latin typeface="Gotham Light" pitchFamily="2" charset="0"/>
                          <a:ea typeface="Times New Roman" panose="02020603050405020304" pitchFamily="18" charset="0"/>
                        </a:rPr>
                        <a:t>Your Partner’s Name</a:t>
                      </a:r>
                    </a:p>
                  </a:txBody>
                  <a:tcPr marL="33830" marR="33830" marT="0" marB="0" anchor="ctr">
                    <a:solidFill>
                      <a:srgbClr val="90B38D"/>
                    </a:solidFill>
                  </a:tcPr>
                </a:tc>
                <a:tc>
                  <a:txBody>
                    <a:bodyPr/>
                    <a:lstStyle/>
                    <a:p>
                      <a:pPr algn="ctr"/>
                      <a:r>
                        <a:rPr lang="en-US" sz="1000" dirty="0">
                          <a:latin typeface="Gotham Light" pitchFamily="2" charset="0"/>
                        </a:rPr>
                        <a:t>Annual Income</a:t>
                      </a:r>
                    </a:p>
                  </a:txBody>
                  <a:tcPr marL="33830" marR="33830" marT="0" marB="0" anchor="ctr">
                    <a:solidFill>
                      <a:srgbClr val="90B38D"/>
                    </a:solidFill>
                  </a:tcPr>
                </a:tc>
                <a:tc>
                  <a:txBody>
                    <a:bodyPr/>
                    <a:lstStyle/>
                    <a:p>
                      <a:pPr algn="ctr"/>
                      <a:r>
                        <a:rPr lang="en-US" sz="1000" dirty="0">
                          <a:latin typeface="Gotham Light" pitchFamily="2" charset="0"/>
                        </a:rPr>
                        <a:t>Employer</a:t>
                      </a:r>
                    </a:p>
                  </a:txBody>
                  <a:tcPr marL="33830" marR="33830" marT="0" marB="0" anchor="ctr">
                    <a:solidFill>
                      <a:srgbClr val="90B38D"/>
                    </a:solidFill>
                  </a:tcPr>
                </a:tc>
                <a:tc>
                  <a:txBody>
                    <a:bodyPr/>
                    <a:lstStyle/>
                    <a:p>
                      <a:pPr algn="ctr"/>
                      <a:r>
                        <a:rPr lang="en-US" sz="1000" dirty="0">
                          <a:latin typeface="Gotham Light" pitchFamily="2" charset="0"/>
                        </a:rPr>
                        <a:t>Relationship to you</a:t>
                      </a:r>
                    </a:p>
                  </a:txBody>
                  <a:tcPr marL="33830" marR="33830" marT="0" marB="0" anchor="ctr">
                    <a:solidFill>
                      <a:srgbClr val="90B38D"/>
                    </a:solidFill>
                  </a:tcPr>
                </a:tc>
                <a:tc>
                  <a:txBody>
                    <a:bodyPr/>
                    <a:lstStyle/>
                    <a:p>
                      <a:pPr algn="ctr"/>
                      <a:r>
                        <a:rPr lang="en-US" sz="1000" dirty="0">
                          <a:latin typeface="Gotham Light" pitchFamily="2" charset="0"/>
                        </a:rPr>
                        <a:t>Date of Birth</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bl>
          </a:graphicData>
        </a:graphic>
      </p:graphicFrame>
      <p:sp>
        <p:nvSpPr>
          <p:cNvPr id="14" name="TextBox 13">
            <a:extLst>
              <a:ext uri="{FF2B5EF4-FFF2-40B4-BE49-F238E27FC236}">
                <a16:creationId xmlns:a16="http://schemas.microsoft.com/office/drawing/2014/main" id="{F0F0E450-1327-F58D-527D-55F59AEC86D0}"/>
              </a:ext>
            </a:extLst>
          </p:cNvPr>
          <p:cNvSpPr txBox="1"/>
          <p:nvPr/>
        </p:nvSpPr>
        <p:spPr>
          <a:xfrm>
            <a:off x="507999" y="1444823"/>
            <a:ext cx="9042402" cy="307777"/>
          </a:xfrm>
          <a:prstGeom prst="rect">
            <a:avLst/>
          </a:prstGeom>
          <a:noFill/>
        </p:spPr>
        <p:txBody>
          <a:bodyPr wrap="square" rtlCol="0">
            <a:spAutoFit/>
          </a:bodyPr>
          <a:lstStyle/>
          <a:p>
            <a:pPr algn="ctr"/>
            <a:r>
              <a:rPr lang="en-US" sz="1400" dirty="0">
                <a:solidFill>
                  <a:srgbClr val="494949"/>
                </a:solidFill>
                <a:effectLst/>
                <a:latin typeface="Gotham Light" pitchFamily="2" charset="0"/>
              </a:rPr>
              <a:t>This workbook is designed to help you collect and organize your financial information.</a:t>
            </a:r>
          </a:p>
        </p:txBody>
      </p:sp>
      <p:pic>
        <p:nvPicPr>
          <p:cNvPr id="4" name="Picture 3" descr="A picture containing symbol, logo, circle, graphics&#10;&#10;Description automatically generated">
            <a:extLst>
              <a:ext uri="{FF2B5EF4-FFF2-40B4-BE49-F238E27FC236}">
                <a16:creationId xmlns:a16="http://schemas.microsoft.com/office/drawing/2014/main" id="{C4EB0731-5502-3E44-8FD0-F1FF8739E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1776814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a:p>
        </p:txBody>
      </p:sp>
      <p:sp>
        <p:nvSpPr>
          <p:cNvPr id="10" name="object 10"/>
          <p:cNvSpPr txBox="1">
            <a:spLocks noGrp="1"/>
          </p:cNvSpPr>
          <p:nvPr>
            <p:ph type="title"/>
          </p:nvPr>
        </p:nvSpPr>
        <p:spPr>
          <a:xfrm>
            <a:off x="304800" y="510111"/>
            <a:ext cx="7200901" cy="351378"/>
          </a:xfrm>
          <a:prstGeom prst="rect">
            <a:avLst/>
          </a:prstGeom>
        </p:spPr>
        <p:txBody>
          <a:bodyPr vert="horz" wrap="square" lIns="0" tIns="12700" rIns="0" bIns="0" rtlCol="0">
            <a:spAutoFit/>
          </a:bodyPr>
          <a:lstStyle/>
          <a:p>
            <a:pPr marL="12700">
              <a:lnSpc>
                <a:spcPct val="100000"/>
              </a:lnSpc>
              <a:spcBef>
                <a:spcPts val="100"/>
              </a:spcBef>
            </a:pPr>
            <a:r>
              <a:rPr lang="en-US" sz="2200" spc="40" dirty="0"/>
              <a:t>DISCLOSURES</a:t>
            </a:r>
            <a:endParaRPr sz="2200" spc="60" dirty="0">
              <a:latin typeface="Gotham-Medium"/>
              <a:cs typeface="Gotham-Medium"/>
            </a:endParaRPr>
          </a:p>
        </p:txBody>
      </p:sp>
      <p:pic>
        <p:nvPicPr>
          <p:cNvPr id="7" name="Picture 6" descr="Text&#10;&#10;Description automatically generated with medium confidence">
            <a:extLst>
              <a:ext uri="{FF2B5EF4-FFF2-40B4-BE49-F238E27FC236}">
                <a16:creationId xmlns:a16="http://schemas.microsoft.com/office/drawing/2014/main" id="{E56D7DD5-B568-1F4A-BC7D-6B6101A96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40" y="1219200"/>
            <a:ext cx="9282119" cy="6148070"/>
          </a:xfrm>
          <a:prstGeom prst="rect">
            <a:avLst/>
          </a:prstGeom>
        </p:spPr>
      </p:pic>
    </p:spTree>
    <p:extLst>
      <p:ext uri="{BB962C8B-B14F-4D97-AF65-F5344CB8AC3E}">
        <p14:creationId xmlns:p14="http://schemas.microsoft.com/office/powerpoint/2010/main" val="1245890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7772400"/>
          </a:xfrm>
          <a:custGeom>
            <a:avLst/>
            <a:gdLst/>
            <a:ahLst/>
            <a:cxnLst/>
            <a:rect l="l" t="t" r="r" b="b"/>
            <a:pathLst>
              <a:path w="10058400" h="7772400">
                <a:moveTo>
                  <a:pt x="10058400" y="0"/>
                </a:moveTo>
                <a:lnTo>
                  <a:pt x="0" y="0"/>
                </a:lnTo>
                <a:lnTo>
                  <a:pt x="0" y="7772400"/>
                </a:lnTo>
                <a:lnTo>
                  <a:pt x="10058400" y="7772400"/>
                </a:lnTo>
                <a:lnTo>
                  <a:pt x="10058400" y="0"/>
                </a:lnTo>
                <a:close/>
              </a:path>
            </a:pathLst>
          </a:custGeom>
          <a:solidFill>
            <a:srgbClr val="0E2F4B"/>
          </a:solidFill>
        </p:spPr>
        <p:txBody>
          <a:bodyPr wrap="square" lIns="0" tIns="0" rIns="0" bIns="0" rtlCol="0"/>
          <a:lstStyle/>
          <a:p>
            <a:pPr algn="ctr"/>
            <a:endParaRPr dirty="0"/>
          </a:p>
        </p:txBody>
      </p:sp>
      <p:sp>
        <p:nvSpPr>
          <p:cNvPr id="5" name="object 5"/>
          <p:cNvSpPr txBox="1"/>
          <p:nvPr/>
        </p:nvSpPr>
        <p:spPr>
          <a:xfrm>
            <a:off x="0" y="7056155"/>
            <a:ext cx="10058400" cy="259045"/>
          </a:xfrm>
          <a:prstGeom prst="rect">
            <a:avLst/>
          </a:prstGeom>
        </p:spPr>
        <p:txBody>
          <a:bodyPr vert="horz" wrap="square" lIns="0" tIns="12700" rIns="0" bIns="0" rtlCol="0">
            <a:spAutoFit/>
          </a:bodyPr>
          <a:lstStyle/>
          <a:p>
            <a:pPr marL="12700" algn="ctr">
              <a:lnSpc>
                <a:spcPct val="100000"/>
              </a:lnSpc>
              <a:spcBef>
                <a:spcPts val="100"/>
              </a:spcBef>
            </a:pPr>
            <a:r>
              <a:rPr lang="en-US" sz="1600" spc="10" dirty="0">
                <a:solidFill>
                  <a:srgbClr val="FFFFFF"/>
                </a:solidFill>
                <a:latin typeface="Gotham Light" pitchFamily="2" charset="0"/>
                <a:cs typeface="Arial"/>
              </a:rPr>
              <a:t>alliancewealthadvisors.com</a:t>
            </a:r>
            <a:endParaRPr sz="1600" dirty="0">
              <a:latin typeface="Gotham Light" pitchFamily="2" charset="0"/>
              <a:cs typeface="Arial"/>
            </a:endParaRPr>
          </a:p>
        </p:txBody>
      </p:sp>
      <p:pic>
        <p:nvPicPr>
          <p:cNvPr id="14" name="Picture 13" descr="A picture containing text, font, screenshot, logo&#10;&#10;Description automatically generated">
            <a:extLst>
              <a:ext uri="{FF2B5EF4-FFF2-40B4-BE49-F238E27FC236}">
                <a16:creationId xmlns:a16="http://schemas.microsoft.com/office/drawing/2014/main" id="{E62BEBF5-2E7A-88B8-A0AD-4D73F91C7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905000"/>
            <a:ext cx="3962400" cy="3962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GOALS</a:t>
            </a:r>
            <a:endParaRPr sz="2400" dirty="0">
              <a:latin typeface="Gotham Light" pitchFamily="2" charset="0"/>
            </a:endParaRPr>
          </a:p>
        </p:txBody>
      </p:sp>
      <p:graphicFrame>
        <p:nvGraphicFramePr>
          <p:cNvPr id="12" name="Table 11">
            <a:extLst>
              <a:ext uri="{FF2B5EF4-FFF2-40B4-BE49-F238E27FC236}">
                <a16:creationId xmlns:a16="http://schemas.microsoft.com/office/drawing/2014/main" id="{73ED065C-9D16-4761-BFD3-41B161AC0A6D}"/>
              </a:ext>
            </a:extLst>
          </p:cNvPr>
          <p:cNvGraphicFramePr>
            <a:graphicFrameLocks noGrp="1"/>
          </p:cNvGraphicFramePr>
          <p:nvPr>
            <p:extLst>
              <p:ext uri="{D42A27DB-BD31-4B8C-83A1-F6EECF244321}">
                <p14:modId xmlns:p14="http://schemas.microsoft.com/office/powerpoint/2010/main" val="2675807939"/>
              </p:ext>
            </p:extLst>
          </p:nvPr>
        </p:nvGraphicFramePr>
        <p:xfrm>
          <a:off x="444499" y="2529930"/>
          <a:ext cx="2844801" cy="3091167"/>
        </p:xfrm>
        <a:graphic>
          <a:graphicData uri="http://schemas.openxmlformats.org/drawingml/2006/table">
            <a:tbl>
              <a:tblPr firstRow="1" firstCol="1" bandRow="1">
                <a:tableStyleId>{0660B408-B3CF-4A94-85FC-2B1E0A45F4A2}</a:tableStyleId>
              </a:tblPr>
              <a:tblGrid>
                <a:gridCol w="2844801">
                  <a:extLst>
                    <a:ext uri="{9D8B030D-6E8A-4147-A177-3AD203B41FA5}">
                      <a16:colId xmlns:a16="http://schemas.microsoft.com/office/drawing/2014/main" val="1551874975"/>
                    </a:ext>
                  </a:extLst>
                </a:gridCol>
              </a:tblGrid>
              <a:tr h="361762">
                <a:tc>
                  <a:txBody>
                    <a:bodyPr/>
                    <a:lstStyle/>
                    <a:p>
                      <a:pPr marL="0" marR="0" algn="ctr">
                        <a:lnSpc>
                          <a:spcPct val="115000"/>
                        </a:lnSpc>
                        <a:spcBef>
                          <a:spcPts val="0"/>
                        </a:spcBef>
                        <a:spcAft>
                          <a:spcPts val="0"/>
                        </a:spcAft>
                      </a:pPr>
                      <a:r>
                        <a:rPr lang="en-US" sz="1400" dirty="0">
                          <a:effectLst/>
                          <a:latin typeface="Gotham Light" pitchFamily="2" charset="0"/>
                          <a:ea typeface="Times New Roman" panose="02020603050405020304" pitchFamily="18" charset="0"/>
                        </a:rPr>
                        <a:t>Next 12 months</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31060934"/>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79174231"/>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81555163"/>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359503528"/>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985063577"/>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64532950"/>
                  </a:ext>
                </a:extLst>
              </a:tr>
            </a:tbl>
          </a:graphicData>
        </a:graphic>
      </p:graphicFrame>
      <p:graphicFrame>
        <p:nvGraphicFramePr>
          <p:cNvPr id="13" name="Table 12">
            <a:extLst>
              <a:ext uri="{FF2B5EF4-FFF2-40B4-BE49-F238E27FC236}">
                <a16:creationId xmlns:a16="http://schemas.microsoft.com/office/drawing/2014/main" id="{CF478DF6-D4F6-E602-757B-22197685299B}"/>
              </a:ext>
            </a:extLst>
          </p:cNvPr>
          <p:cNvGraphicFramePr>
            <a:graphicFrameLocks noGrp="1"/>
          </p:cNvGraphicFramePr>
          <p:nvPr>
            <p:extLst>
              <p:ext uri="{D42A27DB-BD31-4B8C-83A1-F6EECF244321}">
                <p14:modId xmlns:p14="http://schemas.microsoft.com/office/powerpoint/2010/main" val="920357222"/>
              </p:ext>
            </p:extLst>
          </p:nvPr>
        </p:nvGraphicFramePr>
        <p:xfrm>
          <a:off x="3606799" y="2529929"/>
          <a:ext cx="2844801" cy="3091167"/>
        </p:xfrm>
        <a:graphic>
          <a:graphicData uri="http://schemas.openxmlformats.org/drawingml/2006/table">
            <a:tbl>
              <a:tblPr firstRow="1" firstCol="1" bandRow="1">
                <a:tableStyleId>{0660B408-B3CF-4A94-85FC-2B1E0A45F4A2}</a:tableStyleId>
              </a:tblPr>
              <a:tblGrid>
                <a:gridCol w="2844801">
                  <a:extLst>
                    <a:ext uri="{9D8B030D-6E8A-4147-A177-3AD203B41FA5}">
                      <a16:colId xmlns:a16="http://schemas.microsoft.com/office/drawing/2014/main" val="1551874975"/>
                    </a:ext>
                  </a:extLst>
                </a:gridCol>
              </a:tblGrid>
              <a:tr h="361762">
                <a:tc>
                  <a:txBody>
                    <a:bodyPr/>
                    <a:lstStyle/>
                    <a:p>
                      <a:pPr marL="0" marR="0" algn="ctr">
                        <a:lnSpc>
                          <a:spcPct val="115000"/>
                        </a:lnSpc>
                        <a:spcBef>
                          <a:spcPts val="0"/>
                        </a:spcBef>
                        <a:spcAft>
                          <a:spcPts val="0"/>
                        </a:spcAft>
                      </a:pPr>
                      <a:r>
                        <a:rPr lang="en-US" sz="1400" dirty="0">
                          <a:effectLst/>
                          <a:latin typeface="Gotham Light" pitchFamily="2" charset="0"/>
                          <a:ea typeface="Times New Roman" panose="02020603050405020304" pitchFamily="18" charset="0"/>
                        </a:rPr>
                        <a:t>5 years</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31060934"/>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79174231"/>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81555163"/>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359503528"/>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985063577"/>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64532950"/>
                  </a:ext>
                </a:extLst>
              </a:tr>
            </a:tbl>
          </a:graphicData>
        </a:graphic>
      </p:graphicFrame>
      <p:graphicFrame>
        <p:nvGraphicFramePr>
          <p:cNvPr id="14" name="Table 13">
            <a:extLst>
              <a:ext uri="{FF2B5EF4-FFF2-40B4-BE49-F238E27FC236}">
                <a16:creationId xmlns:a16="http://schemas.microsoft.com/office/drawing/2014/main" id="{7498B1E4-DFCB-500C-B54F-64C016B45E60}"/>
              </a:ext>
            </a:extLst>
          </p:cNvPr>
          <p:cNvGraphicFramePr>
            <a:graphicFrameLocks noGrp="1"/>
          </p:cNvGraphicFramePr>
          <p:nvPr>
            <p:extLst>
              <p:ext uri="{D42A27DB-BD31-4B8C-83A1-F6EECF244321}">
                <p14:modId xmlns:p14="http://schemas.microsoft.com/office/powerpoint/2010/main" val="2412797185"/>
              </p:ext>
            </p:extLst>
          </p:nvPr>
        </p:nvGraphicFramePr>
        <p:xfrm>
          <a:off x="6772148" y="2529928"/>
          <a:ext cx="2844801" cy="3091167"/>
        </p:xfrm>
        <a:graphic>
          <a:graphicData uri="http://schemas.openxmlformats.org/drawingml/2006/table">
            <a:tbl>
              <a:tblPr firstRow="1" firstCol="1" bandRow="1">
                <a:tableStyleId>{0660B408-B3CF-4A94-85FC-2B1E0A45F4A2}</a:tableStyleId>
              </a:tblPr>
              <a:tblGrid>
                <a:gridCol w="2844801">
                  <a:extLst>
                    <a:ext uri="{9D8B030D-6E8A-4147-A177-3AD203B41FA5}">
                      <a16:colId xmlns:a16="http://schemas.microsoft.com/office/drawing/2014/main" val="1551874975"/>
                    </a:ext>
                  </a:extLst>
                </a:gridCol>
              </a:tblGrid>
              <a:tr h="361762">
                <a:tc>
                  <a:txBody>
                    <a:bodyPr/>
                    <a:lstStyle/>
                    <a:p>
                      <a:pPr marL="0" marR="0" algn="ctr">
                        <a:lnSpc>
                          <a:spcPct val="115000"/>
                        </a:lnSpc>
                        <a:spcBef>
                          <a:spcPts val="0"/>
                        </a:spcBef>
                        <a:spcAft>
                          <a:spcPts val="0"/>
                        </a:spcAft>
                      </a:pPr>
                      <a:r>
                        <a:rPr lang="en-US" sz="1400" dirty="0">
                          <a:effectLst/>
                          <a:latin typeface="Gotham Light" pitchFamily="2" charset="0"/>
                          <a:ea typeface="Times New Roman" panose="02020603050405020304" pitchFamily="18" charset="0"/>
                        </a:rPr>
                        <a:t>10 years +</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31060934"/>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79174231"/>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81555163"/>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359503528"/>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985063577"/>
                  </a:ext>
                </a:extLst>
              </a:tr>
              <a:tr h="389915">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64532950"/>
                  </a:ext>
                </a:extLst>
              </a:tr>
            </a:tbl>
          </a:graphicData>
        </a:graphic>
      </p:graphicFrame>
      <p:sp>
        <p:nvSpPr>
          <p:cNvPr id="15" name="TextBox 14">
            <a:extLst>
              <a:ext uri="{FF2B5EF4-FFF2-40B4-BE49-F238E27FC236}">
                <a16:creationId xmlns:a16="http://schemas.microsoft.com/office/drawing/2014/main" id="{DA1C6F52-A17C-B699-C5F9-BD97F4DEDFCF}"/>
              </a:ext>
            </a:extLst>
          </p:cNvPr>
          <p:cNvSpPr txBox="1"/>
          <p:nvPr/>
        </p:nvSpPr>
        <p:spPr>
          <a:xfrm>
            <a:off x="441451" y="1296855"/>
            <a:ext cx="9172449" cy="954107"/>
          </a:xfrm>
          <a:prstGeom prst="rect">
            <a:avLst/>
          </a:prstGeom>
          <a:noFill/>
        </p:spPr>
        <p:txBody>
          <a:bodyPr wrap="square">
            <a:spAutoFit/>
          </a:bodyPr>
          <a:lstStyle/>
          <a:p>
            <a:pPr algn="ctr"/>
            <a:r>
              <a:rPr lang="en-US" sz="1400" b="1" i="0" dirty="0">
                <a:solidFill>
                  <a:schemeClr val="bg1">
                    <a:lumMod val="50000"/>
                  </a:schemeClr>
                </a:solidFill>
                <a:effectLst/>
                <a:latin typeface="Gotham Light" pitchFamily="2" charset="0"/>
              </a:rPr>
              <a:t> </a:t>
            </a:r>
            <a:r>
              <a:rPr lang="en-US" sz="1400" b="0" i="0" dirty="0">
                <a:solidFill>
                  <a:srgbClr val="747474"/>
                </a:solidFill>
                <a:effectLst/>
                <a:latin typeface="Gotham Light" pitchFamily="2" charset="0"/>
              </a:rPr>
              <a:t>Financial planning can mean different things to different people, but there are certain characteristics all plans should have in common. Working with a team of advisors who deeply understand your situation and the way you think about money is essential. It is also not a one-time exercise, but an ongoing strategic process that changes as your life does.</a:t>
            </a:r>
            <a:endParaRPr lang="en-US" sz="1400" b="1" dirty="0">
              <a:solidFill>
                <a:schemeClr val="bg1">
                  <a:lumMod val="50000"/>
                </a:schemeClr>
              </a:solidFill>
              <a:latin typeface="Gotham Light" pitchFamily="2" charset="0"/>
            </a:endParaRPr>
          </a:p>
        </p:txBody>
      </p:sp>
      <p:graphicFrame>
        <p:nvGraphicFramePr>
          <p:cNvPr id="17" name="Table 16">
            <a:extLst>
              <a:ext uri="{FF2B5EF4-FFF2-40B4-BE49-F238E27FC236}">
                <a16:creationId xmlns:a16="http://schemas.microsoft.com/office/drawing/2014/main" id="{99CBEF44-0704-28BE-EFCB-984B2C9DDC23}"/>
              </a:ext>
            </a:extLst>
          </p:cNvPr>
          <p:cNvGraphicFramePr>
            <a:graphicFrameLocks noGrp="1"/>
          </p:cNvGraphicFramePr>
          <p:nvPr>
            <p:extLst>
              <p:ext uri="{D42A27DB-BD31-4B8C-83A1-F6EECF244321}">
                <p14:modId xmlns:p14="http://schemas.microsoft.com/office/powerpoint/2010/main" val="539005882"/>
              </p:ext>
            </p:extLst>
          </p:nvPr>
        </p:nvGraphicFramePr>
        <p:xfrm>
          <a:off x="2112200" y="5893965"/>
          <a:ext cx="5830949" cy="1049467"/>
        </p:xfrm>
        <a:graphic>
          <a:graphicData uri="http://schemas.openxmlformats.org/drawingml/2006/table">
            <a:tbl>
              <a:tblPr firstRow="1" firstCol="1" bandRow="1">
                <a:tableStyleId>{0660B408-B3CF-4A94-85FC-2B1E0A45F4A2}</a:tableStyleId>
              </a:tblPr>
              <a:tblGrid>
                <a:gridCol w="5830949">
                  <a:extLst>
                    <a:ext uri="{9D8B030D-6E8A-4147-A177-3AD203B41FA5}">
                      <a16:colId xmlns:a16="http://schemas.microsoft.com/office/drawing/2014/main" val="3799756967"/>
                    </a:ext>
                  </a:extLst>
                </a:gridCol>
              </a:tblGrid>
              <a:tr h="361762">
                <a:tc>
                  <a:txBody>
                    <a:bodyPr/>
                    <a:lstStyle/>
                    <a:p>
                      <a:pPr marL="0" marR="0" algn="ctr">
                        <a:lnSpc>
                          <a:spcPct val="115000"/>
                        </a:lnSpc>
                        <a:spcBef>
                          <a:spcPts val="0"/>
                        </a:spcBef>
                        <a:spcAft>
                          <a:spcPts val="0"/>
                        </a:spcAft>
                      </a:pPr>
                      <a:r>
                        <a:rPr lang="en-US" sz="1400" dirty="0">
                          <a:effectLst/>
                          <a:latin typeface="Gotham Light" pitchFamily="2" charset="0"/>
                          <a:ea typeface="Times New Roman" panose="02020603050405020304" pitchFamily="18" charset="0"/>
                        </a:rPr>
                        <a:t>Anything else you would like to share with our team?</a:t>
                      </a:r>
                    </a:p>
                  </a:txBody>
                  <a:tcPr marL="33830" marR="33830" marT="0" marB="0" anchor="ctr">
                    <a:solidFill>
                      <a:srgbClr val="90B38D"/>
                    </a:solidFill>
                  </a:tcPr>
                </a:tc>
                <a:extLst>
                  <a:ext uri="{0D108BD9-81ED-4DB2-BD59-A6C34878D82A}">
                    <a16:rowId xmlns:a16="http://schemas.microsoft.com/office/drawing/2014/main" val="1945589415"/>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898999158"/>
                  </a:ext>
                </a:extLst>
              </a:tr>
            </a:tbl>
          </a:graphicData>
        </a:graphic>
      </p:graphicFrame>
      <p:pic>
        <p:nvPicPr>
          <p:cNvPr id="3" name="Picture 2" descr="A picture containing symbol, logo, circle, graphics&#10;&#10;Description automatically generated">
            <a:extLst>
              <a:ext uri="{FF2B5EF4-FFF2-40B4-BE49-F238E27FC236}">
                <a16:creationId xmlns:a16="http://schemas.microsoft.com/office/drawing/2014/main" id="{D0199156-9027-1F57-2AEF-6A4C5AB2D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247209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TAKING INVENTORY</a:t>
            </a:r>
            <a:endParaRPr sz="2400" dirty="0">
              <a:latin typeface="Gotham Light" pitchFamily="2" charset="0"/>
            </a:endParaRPr>
          </a:p>
        </p:txBody>
      </p:sp>
      <p:pic>
        <p:nvPicPr>
          <p:cNvPr id="3" name="Picture 2" descr="Diagram&#10;&#10;Description automatically generated">
            <a:extLst>
              <a:ext uri="{FF2B5EF4-FFF2-40B4-BE49-F238E27FC236}">
                <a16:creationId xmlns:a16="http://schemas.microsoft.com/office/drawing/2014/main" id="{7645D80D-7F11-262C-FAB9-62617EEE9DBD}"/>
              </a:ext>
            </a:extLst>
          </p:cNvPr>
          <p:cNvPicPr>
            <a:picLocks noChangeAspect="1"/>
          </p:cNvPicPr>
          <p:nvPr/>
        </p:nvPicPr>
        <p:blipFill rotWithShape="1">
          <a:blip r:embed="rId3">
            <a:extLst>
              <a:ext uri="{28A0092B-C50C-407E-A947-70E740481C1C}">
                <a14:useLocalDpi xmlns:a14="http://schemas.microsoft.com/office/drawing/2010/main" val="0"/>
              </a:ext>
            </a:extLst>
          </a:blip>
          <a:srcRect t="11916" b="12301"/>
          <a:stretch/>
        </p:blipFill>
        <p:spPr>
          <a:xfrm>
            <a:off x="1259774" y="1365863"/>
            <a:ext cx="7538852" cy="4349137"/>
          </a:xfrm>
          <a:prstGeom prst="rect">
            <a:avLst/>
          </a:prstGeom>
        </p:spPr>
      </p:pic>
      <p:sp>
        <p:nvSpPr>
          <p:cNvPr id="4" name="TextBox 3">
            <a:extLst>
              <a:ext uri="{FF2B5EF4-FFF2-40B4-BE49-F238E27FC236}">
                <a16:creationId xmlns:a16="http://schemas.microsoft.com/office/drawing/2014/main" id="{B747CBD7-F74A-5C8C-712B-EAD44DDED481}"/>
              </a:ext>
            </a:extLst>
          </p:cNvPr>
          <p:cNvSpPr txBox="1"/>
          <p:nvPr/>
        </p:nvSpPr>
        <p:spPr>
          <a:xfrm>
            <a:off x="1409700" y="5726131"/>
            <a:ext cx="7239000" cy="1169551"/>
          </a:xfrm>
          <a:prstGeom prst="rect">
            <a:avLst/>
          </a:prstGeom>
          <a:noFill/>
        </p:spPr>
        <p:txBody>
          <a:bodyPr wrap="square">
            <a:spAutoFit/>
          </a:bodyPr>
          <a:lstStyle/>
          <a:p>
            <a:pPr algn="ctr"/>
            <a:r>
              <a:rPr lang="en-US" sz="1400" b="1" i="0" dirty="0">
                <a:solidFill>
                  <a:srgbClr val="747474"/>
                </a:solidFill>
                <a:effectLst/>
                <a:latin typeface="Gotham Light" pitchFamily="2" charset="0"/>
              </a:rPr>
              <a:t>We must be willing to be honest about our current situation before we can change it. Before you set financial goals about where you want to be in one, five, or twenty years, you must first understand where it is you are </a:t>
            </a:r>
            <a:r>
              <a:rPr lang="en-US" sz="1400" b="1" i="1" dirty="0">
                <a:solidFill>
                  <a:srgbClr val="747474"/>
                </a:solidFill>
                <a:effectLst/>
                <a:latin typeface="Gotham Light" pitchFamily="2" charset="0"/>
              </a:rPr>
              <a:t>today. </a:t>
            </a:r>
          </a:p>
          <a:p>
            <a:pPr algn="ctr"/>
            <a:endParaRPr lang="en-US" sz="1400" b="1" dirty="0">
              <a:solidFill>
                <a:srgbClr val="747474"/>
              </a:solidFill>
              <a:latin typeface="Gotham Light" pitchFamily="2" charset="0"/>
            </a:endParaRPr>
          </a:p>
          <a:p>
            <a:pPr algn="ctr"/>
            <a:r>
              <a:rPr lang="en-US" sz="1400" b="1" i="0" dirty="0">
                <a:solidFill>
                  <a:srgbClr val="747474"/>
                </a:solidFill>
                <a:effectLst/>
                <a:latin typeface="Gotham Light" pitchFamily="2" charset="0"/>
              </a:rPr>
              <a:t>As Peter Drucker famously said, “you can’t manage what you can’t measure”.</a:t>
            </a:r>
          </a:p>
        </p:txBody>
      </p:sp>
      <p:pic>
        <p:nvPicPr>
          <p:cNvPr id="5" name="Picture 4" descr="A picture containing symbol, logo, circle, graphics&#10;&#10;Description automatically generated">
            <a:extLst>
              <a:ext uri="{FF2B5EF4-FFF2-40B4-BE49-F238E27FC236}">
                <a16:creationId xmlns:a16="http://schemas.microsoft.com/office/drawing/2014/main" id="{D8353B3C-2931-E8FC-B549-8CE8F6ED1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318997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00425"/>
            <a:ext cx="10058400" cy="97155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pPr algn="ctr"/>
            <a:endParaRPr dirty="0"/>
          </a:p>
        </p:txBody>
      </p:sp>
      <p:sp>
        <p:nvSpPr>
          <p:cNvPr id="10" name="object 10"/>
          <p:cNvSpPr txBox="1">
            <a:spLocks noGrp="1"/>
          </p:cNvSpPr>
          <p:nvPr>
            <p:ph type="title"/>
          </p:nvPr>
        </p:nvSpPr>
        <p:spPr>
          <a:xfrm>
            <a:off x="0" y="3695122"/>
            <a:ext cx="1005840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40" dirty="0">
                <a:latin typeface="Gotham Light" pitchFamily="2" charset="0"/>
              </a:rPr>
              <a:t>LIABILITIES</a:t>
            </a:r>
            <a:endParaRPr sz="2400" dirty="0">
              <a:latin typeface="Gotham Light" pitchFamily="2" charset="0"/>
            </a:endParaRPr>
          </a:p>
        </p:txBody>
      </p:sp>
      <p:pic>
        <p:nvPicPr>
          <p:cNvPr id="3" name="Picture 2" descr="A picture containing symbol, logo, circle, graphics&#10;&#10;Description automatically generated">
            <a:extLst>
              <a:ext uri="{FF2B5EF4-FFF2-40B4-BE49-F238E27FC236}">
                <a16:creationId xmlns:a16="http://schemas.microsoft.com/office/drawing/2014/main" id="{03DB829F-4084-D338-9C4E-B9D4F9FFF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403463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LOANS AND CREDIT CARDS</a:t>
            </a:r>
            <a:endParaRPr sz="2400" dirty="0">
              <a:latin typeface="Gotham Light" pitchFamily="2" charset="0"/>
            </a:endParaRPr>
          </a:p>
        </p:txBody>
      </p:sp>
      <p:graphicFrame>
        <p:nvGraphicFramePr>
          <p:cNvPr id="7" name="Table 6">
            <a:extLst>
              <a:ext uri="{FF2B5EF4-FFF2-40B4-BE49-F238E27FC236}">
                <a16:creationId xmlns:a16="http://schemas.microsoft.com/office/drawing/2014/main" id="{188FADD2-6E62-9A7E-85EC-DC1295ED8E92}"/>
              </a:ext>
            </a:extLst>
          </p:cNvPr>
          <p:cNvGraphicFramePr>
            <a:graphicFrameLocks noGrp="1"/>
          </p:cNvGraphicFramePr>
          <p:nvPr>
            <p:extLst>
              <p:ext uri="{D42A27DB-BD31-4B8C-83A1-F6EECF244321}">
                <p14:modId xmlns:p14="http://schemas.microsoft.com/office/powerpoint/2010/main" val="1197731336"/>
              </p:ext>
            </p:extLst>
          </p:nvPr>
        </p:nvGraphicFramePr>
        <p:xfrm>
          <a:off x="331002" y="1371600"/>
          <a:ext cx="9042401" cy="3870997"/>
        </p:xfrm>
        <a:graphic>
          <a:graphicData uri="http://schemas.openxmlformats.org/drawingml/2006/table">
            <a:tbl>
              <a:tblPr firstRow="1" firstCol="1" bandRow="1">
                <a:tableStyleId>{0660B408-B3CF-4A94-85FC-2B1E0A45F4A2}</a:tableStyleId>
              </a:tblPr>
              <a:tblGrid>
                <a:gridCol w="2343885">
                  <a:extLst>
                    <a:ext uri="{9D8B030D-6E8A-4147-A177-3AD203B41FA5}">
                      <a16:colId xmlns:a16="http://schemas.microsoft.com/office/drawing/2014/main" val="1551874975"/>
                    </a:ext>
                  </a:extLst>
                </a:gridCol>
                <a:gridCol w="1713297">
                  <a:extLst>
                    <a:ext uri="{9D8B030D-6E8A-4147-A177-3AD203B41FA5}">
                      <a16:colId xmlns:a16="http://schemas.microsoft.com/office/drawing/2014/main" val="4131817671"/>
                    </a:ext>
                  </a:extLst>
                </a:gridCol>
                <a:gridCol w="1784685">
                  <a:extLst>
                    <a:ext uri="{9D8B030D-6E8A-4147-A177-3AD203B41FA5}">
                      <a16:colId xmlns:a16="http://schemas.microsoft.com/office/drawing/2014/main" val="3935461461"/>
                    </a:ext>
                  </a:extLst>
                </a:gridCol>
                <a:gridCol w="1784685">
                  <a:extLst>
                    <a:ext uri="{9D8B030D-6E8A-4147-A177-3AD203B41FA5}">
                      <a16:colId xmlns:a16="http://schemas.microsoft.com/office/drawing/2014/main" val="1754814812"/>
                    </a:ext>
                  </a:extLst>
                </a:gridCol>
                <a:gridCol w="1415849">
                  <a:extLst>
                    <a:ext uri="{9D8B030D-6E8A-4147-A177-3AD203B41FA5}">
                      <a16:colId xmlns:a16="http://schemas.microsoft.com/office/drawing/2014/main" val="3953036148"/>
                    </a:ext>
                  </a:extLst>
                </a:gridCol>
              </a:tblGrid>
              <a:tr h="361762">
                <a:tc>
                  <a:txBody>
                    <a:bodyPr/>
                    <a:lstStyle/>
                    <a:p>
                      <a:pPr marL="0" marR="0">
                        <a:lnSpc>
                          <a:spcPct val="115000"/>
                        </a:lnSpc>
                        <a:spcBef>
                          <a:spcPts val="0"/>
                        </a:spcBef>
                        <a:spcAft>
                          <a:spcPts val="0"/>
                        </a:spcAft>
                      </a:pPr>
                      <a:r>
                        <a:rPr lang="en-US" sz="1000" dirty="0">
                          <a:effectLst/>
                          <a:latin typeface="Gotham Light" pitchFamily="2" charset="0"/>
                        </a:rPr>
                        <a:t>Account Title</a:t>
                      </a:r>
                      <a:endParaRPr lang="en-US" sz="1000" dirty="0">
                        <a:effectLst/>
                        <a:latin typeface="Gotham Light" pitchFamily="2" charset="0"/>
                        <a:ea typeface="Times New Roman" panose="02020603050405020304" pitchFamily="18" charset="0"/>
                      </a:endParaRPr>
                    </a:p>
                  </a:txBody>
                  <a:tcPr marL="33830" marR="33830" marT="0" marB="0" anchor="ctr">
                    <a:solidFill>
                      <a:srgbClr val="90B38D"/>
                    </a:solidFill>
                  </a:tcPr>
                </a:tc>
                <a:tc>
                  <a:txBody>
                    <a:bodyPr/>
                    <a:lstStyle/>
                    <a:p>
                      <a:r>
                        <a:rPr lang="en-US" sz="1000" dirty="0">
                          <a:latin typeface="Gotham Light" pitchFamily="2" charset="0"/>
                        </a:rPr>
                        <a:t>Balance</a:t>
                      </a:r>
                    </a:p>
                  </a:txBody>
                  <a:tcPr marL="33830" marR="33830" marT="0" marB="0" anchor="ctr">
                    <a:solidFill>
                      <a:srgbClr val="90B38D"/>
                    </a:solidFill>
                  </a:tcPr>
                </a:tc>
                <a:tc>
                  <a:txBody>
                    <a:bodyPr/>
                    <a:lstStyle/>
                    <a:p>
                      <a:pPr algn="ctr"/>
                      <a:r>
                        <a:rPr lang="en-US" sz="1000" dirty="0">
                          <a:latin typeface="Gotham Light" pitchFamily="2" charset="0"/>
                        </a:rPr>
                        <a:t>Type</a:t>
                      </a:r>
                    </a:p>
                  </a:txBody>
                  <a:tcPr marL="33830" marR="33830" marT="0" marB="0" anchor="ctr">
                    <a:solidFill>
                      <a:srgbClr val="90B38D"/>
                    </a:solidFill>
                  </a:tcPr>
                </a:tc>
                <a:tc>
                  <a:txBody>
                    <a:bodyPr/>
                    <a:lstStyle/>
                    <a:p>
                      <a:pPr algn="ctr"/>
                      <a:r>
                        <a:rPr lang="en-US" sz="1000" dirty="0">
                          <a:latin typeface="Gotham Light" pitchFamily="2" charset="0"/>
                        </a:rPr>
                        <a:t>Payment</a:t>
                      </a:r>
                    </a:p>
                  </a:txBody>
                  <a:tcPr marL="33830" marR="33830" marT="0" marB="0" anchor="ctr">
                    <a:solidFill>
                      <a:srgbClr val="90B38D"/>
                    </a:solidFill>
                  </a:tcPr>
                </a:tc>
                <a:tc>
                  <a:txBody>
                    <a:bodyPr/>
                    <a:lstStyle/>
                    <a:p>
                      <a:pPr algn="ctr"/>
                      <a:r>
                        <a:rPr lang="en-US" sz="1000" dirty="0">
                          <a:latin typeface="Gotham Light" pitchFamily="2" charset="0"/>
                        </a:rPr>
                        <a:t>Interest Rate</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31060934"/>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7917423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8155516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359503528"/>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738041687"/>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2818288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657034557"/>
                  </a:ext>
                </a:extLst>
              </a:tr>
              <a:tr h="389915">
                <a:tc>
                  <a:txBody>
                    <a:bodyPr/>
                    <a:lstStyle/>
                    <a:p>
                      <a:pPr marL="0" marR="0" algn="l">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Example: Tom &amp; Mary Smith</a:t>
                      </a:r>
                    </a:p>
                  </a:txBody>
                  <a:tcPr marL="33830" marR="33830" marT="0" marB="0" anchor="ctr"/>
                </a:tc>
                <a:tc>
                  <a:txBody>
                    <a:bodyPr/>
                    <a:lstStyle/>
                    <a:p>
                      <a:pPr marL="0" marR="0" algn="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$500,000</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Mortgage</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$2,700/month</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5.00%</a:t>
                      </a:r>
                    </a:p>
                  </a:txBody>
                  <a:tcPr marL="33830" marR="33830" marT="0" marB="0" anchor="ctr"/>
                </a:tc>
                <a:extLst>
                  <a:ext uri="{0D108BD9-81ED-4DB2-BD59-A6C34878D82A}">
                    <a16:rowId xmlns:a16="http://schemas.microsoft.com/office/drawing/2014/main" val="3272025642"/>
                  </a:ext>
                </a:extLst>
              </a:tr>
            </a:tbl>
          </a:graphicData>
        </a:graphic>
      </p:graphicFrame>
      <p:sp>
        <p:nvSpPr>
          <p:cNvPr id="8" name="TextBox 7">
            <a:extLst>
              <a:ext uri="{FF2B5EF4-FFF2-40B4-BE49-F238E27FC236}">
                <a16:creationId xmlns:a16="http://schemas.microsoft.com/office/drawing/2014/main" id="{1B65A111-31A0-EDE0-B5F8-1E76AD29B0CE}"/>
              </a:ext>
            </a:extLst>
          </p:cNvPr>
          <p:cNvSpPr txBox="1"/>
          <p:nvPr/>
        </p:nvSpPr>
        <p:spPr>
          <a:xfrm>
            <a:off x="685800" y="6982492"/>
            <a:ext cx="4038600" cy="276999"/>
          </a:xfrm>
          <a:prstGeom prst="rect">
            <a:avLst/>
          </a:prstGeom>
          <a:noFill/>
        </p:spPr>
        <p:txBody>
          <a:bodyPr wrap="square" rtlCol="0">
            <a:spAutoFit/>
          </a:bodyPr>
          <a:lstStyle/>
          <a:p>
            <a:r>
              <a:rPr lang="en-US" sz="1200" b="1" i="0" dirty="0">
                <a:solidFill>
                  <a:schemeClr val="bg1">
                    <a:lumMod val="50000"/>
                  </a:schemeClr>
                </a:solidFill>
                <a:effectLst/>
                <a:latin typeface="Gotham Light" pitchFamily="2" charset="0"/>
              </a:rPr>
              <a:t>Do not have loans or credit cards</a:t>
            </a:r>
            <a:endParaRPr lang="en-US" sz="1200" dirty="0">
              <a:solidFill>
                <a:srgbClr val="0E2F4B"/>
              </a:solidFill>
              <a:latin typeface="Gotham Light" pitchFamily="2" charset="0"/>
            </a:endParaRPr>
          </a:p>
        </p:txBody>
      </p:sp>
      <p:sp>
        <p:nvSpPr>
          <p:cNvPr id="6" name="TextBox 5">
            <a:extLst>
              <a:ext uri="{FF2B5EF4-FFF2-40B4-BE49-F238E27FC236}">
                <a16:creationId xmlns:a16="http://schemas.microsoft.com/office/drawing/2014/main" id="{04CAB765-E99A-4007-4142-A3EF47F0A215}"/>
              </a:ext>
            </a:extLst>
          </p:cNvPr>
          <p:cNvSpPr txBox="1"/>
          <p:nvPr/>
        </p:nvSpPr>
        <p:spPr>
          <a:xfrm>
            <a:off x="0" y="5410200"/>
            <a:ext cx="10058400" cy="538609"/>
          </a:xfrm>
          <a:prstGeom prst="rect">
            <a:avLst/>
          </a:prstGeom>
          <a:noFill/>
        </p:spPr>
        <p:txBody>
          <a:bodyPr wrap="square">
            <a:spAutoFit/>
          </a:bodyPr>
          <a:lstStyle/>
          <a:p>
            <a:pPr algn="ctr"/>
            <a:r>
              <a:rPr lang="en-US" sz="1200" b="1" i="0" dirty="0">
                <a:solidFill>
                  <a:schemeClr val="bg1">
                    <a:lumMod val="50000"/>
                  </a:schemeClr>
                </a:solidFill>
                <a:effectLst/>
                <a:latin typeface="Gotham Light" pitchFamily="2" charset="0"/>
              </a:rPr>
              <a:t>Most common account types:</a:t>
            </a:r>
          </a:p>
          <a:p>
            <a:pPr algn="ctr"/>
            <a:endParaRPr lang="en-US" sz="500" b="1" i="0" dirty="0">
              <a:solidFill>
                <a:schemeClr val="bg1">
                  <a:lumMod val="50000"/>
                </a:schemeClr>
              </a:solidFill>
              <a:effectLst/>
              <a:latin typeface="Gotham Light" pitchFamily="2" charset="0"/>
            </a:endParaRPr>
          </a:p>
          <a:p>
            <a:pPr algn="ctr"/>
            <a:r>
              <a:rPr lang="en-US" sz="1200" b="1" dirty="0">
                <a:solidFill>
                  <a:schemeClr val="bg1">
                    <a:lumMod val="50000"/>
                  </a:schemeClr>
                </a:solidFill>
                <a:latin typeface="Gotham Light" pitchFamily="2" charset="0"/>
              </a:rPr>
              <a:t>Lines of Credit | Credit Cards | Mortgage | Student Loans | Auto Loans | Installment Loans</a:t>
            </a:r>
          </a:p>
        </p:txBody>
      </p:sp>
      <p:graphicFrame>
        <p:nvGraphicFramePr>
          <p:cNvPr id="3" name="Table 2">
            <a:extLst>
              <a:ext uri="{FF2B5EF4-FFF2-40B4-BE49-F238E27FC236}">
                <a16:creationId xmlns:a16="http://schemas.microsoft.com/office/drawing/2014/main" id="{13BC6BCA-AC57-F456-0242-724BA4C17395}"/>
              </a:ext>
            </a:extLst>
          </p:cNvPr>
          <p:cNvGraphicFramePr>
            <a:graphicFrameLocks noGrp="1"/>
          </p:cNvGraphicFramePr>
          <p:nvPr>
            <p:extLst>
              <p:ext uri="{D42A27DB-BD31-4B8C-83A1-F6EECF244321}">
                <p14:modId xmlns:p14="http://schemas.microsoft.com/office/powerpoint/2010/main" val="3373605897"/>
              </p:ext>
            </p:extLst>
          </p:nvPr>
        </p:nvGraphicFramePr>
        <p:xfrm>
          <a:off x="304801" y="6951996"/>
          <a:ext cx="380999" cy="337989"/>
        </p:xfrm>
        <a:graphic>
          <a:graphicData uri="http://schemas.openxmlformats.org/drawingml/2006/table">
            <a:tbl>
              <a:tblPr firstRow="1" firstCol="1" bandRow="1">
                <a:effectLst>
                  <a:outerShdw blurRad="76200" dir="13500000" sy="23000" kx="1200000" algn="br" rotWithShape="0">
                    <a:prstClr val="black">
                      <a:alpha val="20000"/>
                    </a:prstClr>
                  </a:outerShdw>
                </a:effectLst>
                <a:tableStyleId>{0660B408-B3CF-4A94-85FC-2B1E0A45F4A2}</a:tableStyleId>
              </a:tblPr>
              <a:tblGrid>
                <a:gridCol w="380999">
                  <a:extLst>
                    <a:ext uri="{9D8B030D-6E8A-4147-A177-3AD203B41FA5}">
                      <a16:colId xmlns:a16="http://schemas.microsoft.com/office/drawing/2014/main" val="3925921613"/>
                    </a:ext>
                  </a:extLst>
                </a:gridCol>
              </a:tblGrid>
              <a:tr h="337989">
                <a:tc>
                  <a:txBody>
                    <a:bodyPr/>
                    <a:lstStyle/>
                    <a:p>
                      <a:pPr marL="0" marR="0" algn="ctr">
                        <a:lnSpc>
                          <a:spcPct val="115000"/>
                        </a:lnSpc>
                        <a:spcBef>
                          <a:spcPts val="0"/>
                        </a:spcBef>
                        <a:spcAft>
                          <a:spcPts val="0"/>
                        </a:spcAft>
                      </a:pPr>
                      <a:endParaRPr lang="en-US" sz="1000" b="1" dirty="0">
                        <a:solidFill>
                          <a:srgbClr val="192F59"/>
                        </a:solidFill>
                        <a:effectLst/>
                        <a:latin typeface="Gotham Light" pitchFamily="2" charset="0"/>
                        <a:ea typeface="Times New Roman" panose="02020603050405020304" pitchFamily="18" charset="0"/>
                      </a:endParaRPr>
                    </a:p>
                  </a:txBody>
                  <a:tcPr marL="33830" marR="33830" marT="0" marB="0" anchor="ctr">
                    <a:solidFill>
                      <a:srgbClr val="90B38D"/>
                    </a:solidFill>
                  </a:tcPr>
                </a:tc>
                <a:extLst>
                  <a:ext uri="{0D108BD9-81ED-4DB2-BD59-A6C34878D82A}">
                    <a16:rowId xmlns:a16="http://schemas.microsoft.com/office/drawing/2014/main" val="1017443530"/>
                  </a:ext>
                </a:extLst>
              </a:tr>
            </a:tbl>
          </a:graphicData>
        </a:graphic>
      </p:graphicFrame>
      <p:pic>
        <p:nvPicPr>
          <p:cNvPr id="4" name="Picture 3" descr="A picture containing symbol, logo, circle, graphics&#10;&#10;Description automatically generated">
            <a:extLst>
              <a:ext uri="{FF2B5EF4-FFF2-40B4-BE49-F238E27FC236}">
                <a16:creationId xmlns:a16="http://schemas.microsoft.com/office/drawing/2014/main" id="{C2226BF3-DDBF-2CCF-7232-90FD4BF8F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427058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00425"/>
            <a:ext cx="10058400" cy="97155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pPr algn="ctr"/>
            <a:endParaRPr dirty="0"/>
          </a:p>
        </p:txBody>
      </p:sp>
      <p:sp>
        <p:nvSpPr>
          <p:cNvPr id="10" name="object 10"/>
          <p:cNvSpPr txBox="1">
            <a:spLocks noGrp="1"/>
          </p:cNvSpPr>
          <p:nvPr>
            <p:ph type="title"/>
          </p:nvPr>
        </p:nvSpPr>
        <p:spPr>
          <a:xfrm>
            <a:off x="0" y="3695122"/>
            <a:ext cx="1005840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40" dirty="0">
                <a:latin typeface="Gotham Light" pitchFamily="2" charset="0"/>
              </a:rPr>
              <a:t>ASSETS</a:t>
            </a:r>
            <a:endParaRPr sz="2400" dirty="0">
              <a:latin typeface="Gotham Light" pitchFamily="2" charset="0"/>
            </a:endParaRPr>
          </a:p>
        </p:txBody>
      </p:sp>
      <p:pic>
        <p:nvPicPr>
          <p:cNvPr id="3" name="Picture 2" descr="A picture containing symbol, logo, circle, graphics&#10;&#10;Description automatically generated">
            <a:extLst>
              <a:ext uri="{FF2B5EF4-FFF2-40B4-BE49-F238E27FC236}">
                <a16:creationId xmlns:a16="http://schemas.microsoft.com/office/drawing/2014/main" id="{D161E38E-90A1-9DE2-F86D-B62D82D93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16208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59182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BANK ACCOUNTS</a:t>
            </a:r>
            <a:endParaRPr sz="2400" dirty="0">
              <a:latin typeface="Gotham Light" pitchFamily="2" charset="0"/>
            </a:endParaRPr>
          </a:p>
        </p:txBody>
      </p:sp>
      <p:graphicFrame>
        <p:nvGraphicFramePr>
          <p:cNvPr id="7" name="Table 6">
            <a:extLst>
              <a:ext uri="{FF2B5EF4-FFF2-40B4-BE49-F238E27FC236}">
                <a16:creationId xmlns:a16="http://schemas.microsoft.com/office/drawing/2014/main" id="{188FADD2-6E62-9A7E-85EC-DC1295ED8E92}"/>
              </a:ext>
            </a:extLst>
          </p:cNvPr>
          <p:cNvGraphicFramePr>
            <a:graphicFrameLocks noGrp="1"/>
          </p:cNvGraphicFramePr>
          <p:nvPr>
            <p:extLst>
              <p:ext uri="{D42A27DB-BD31-4B8C-83A1-F6EECF244321}">
                <p14:modId xmlns:p14="http://schemas.microsoft.com/office/powerpoint/2010/main" val="2114861341"/>
              </p:ext>
            </p:extLst>
          </p:nvPr>
        </p:nvGraphicFramePr>
        <p:xfrm>
          <a:off x="331002" y="1371600"/>
          <a:ext cx="9042401" cy="3870997"/>
        </p:xfrm>
        <a:graphic>
          <a:graphicData uri="http://schemas.openxmlformats.org/drawingml/2006/table">
            <a:tbl>
              <a:tblPr firstRow="1" firstCol="1" bandRow="1">
                <a:tableStyleId>{0660B408-B3CF-4A94-85FC-2B1E0A45F4A2}</a:tableStyleId>
              </a:tblPr>
              <a:tblGrid>
                <a:gridCol w="2343885">
                  <a:extLst>
                    <a:ext uri="{9D8B030D-6E8A-4147-A177-3AD203B41FA5}">
                      <a16:colId xmlns:a16="http://schemas.microsoft.com/office/drawing/2014/main" val="1551874975"/>
                    </a:ext>
                  </a:extLst>
                </a:gridCol>
                <a:gridCol w="1713297">
                  <a:extLst>
                    <a:ext uri="{9D8B030D-6E8A-4147-A177-3AD203B41FA5}">
                      <a16:colId xmlns:a16="http://schemas.microsoft.com/office/drawing/2014/main" val="4131817671"/>
                    </a:ext>
                  </a:extLst>
                </a:gridCol>
                <a:gridCol w="1784685">
                  <a:extLst>
                    <a:ext uri="{9D8B030D-6E8A-4147-A177-3AD203B41FA5}">
                      <a16:colId xmlns:a16="http://schemas.microsoft.com/office/drawing/2014/main" val="3935461461"/>
                    </a:ext>
                  </a:extLst>
                </a:gridCol>
                <a:gridCol w="1784685">
                  <a:extLst>
                    <a:ext uri="{9D8B030D-6E8A-4147-A177-3AD203B41FA5}">
                      <a16:colId xmlns:a16="http://schemas.microsoft.com/office/drawing/2014/main" val="1754814812"/>
                    </a:ext>
                  </a:extLst>
                </a:gridCol>
                <a:gridCol w="1415849">
                  <a:extLst>
                    <a:ext uri="{9D8B030D-6E8A-4147-A177-3AD203B41FA5}">
                      <a16:colId xmlns:a16="http://schemas.microsoft.com/office/drawing/2014/main" val="3953036148"/>
                    </a:ext>
                  </a:extLst>
                </a:gridCol>
              </a:tblGrid>
              <a:tr h="361762">
                <a:tc>
                  <a:txBody>
                    <a:bodyPr/>
                    <a:lstStyle/>
                    <a:p>
                      <a:pPr marL="0" marR="0">
                        <a:lnSpc>
                          <a:spcPct val="115000"/>
                        </a:lnSpc>
                        <a:spcBef>
                          <a:spcPts val="0"/>
                        </a:spcBef>
                        <a:spcAft>
                          <a:spcPts val="0"/>
                        </a:spcAft>
                      </a:pPr>
                      <a:r>
                        <a:rPr lang="en-US" sz="1000" dirty="0">
                          <a:effectLst/>
                          <a:latin typeface="Gotham Light" pitchFamily="2" charset="0"/>
                        </a:rPr>
                        <a:t>Account Title</a:t>
                      </a:r>
                      <a:endParaRPr lang="en-US" sz="1000" dirty="0">
                        <a:effectLst/>
                        <a:latin typeface="Gotham Light" pitchFamily="2" charset="0"/>
                        <a:ea typeface="Times New Roman" panose="02020603050405020304" pitchFamily="18" charset="0"/>
                      </a:endParaRPr>
                    </a:p>
                  </a:txBody>
                  <a:tcPr marL="33830" marR="33830" marT="0" marB="0" anchor="ctr">
                    <a:solidFill>
                      <a:srgbClr val="90B38D"/>
                    </a:solidFill>
                  </a:tcPr>
                </a:tc>
                <a:tc>
                  <a:txBody>
                    <a:bodyPr/>
                    <a:lstStyle/>
                    <a:p>
                      <a:r>
                        <a:rPr lang="en-US" sz="1000" dirty="0">
                          <a:latin typeface="Gotham Light" pitchFamily="2" charset="0"/>
                        </a:rPr>
                        <a:t>Balance</a:t>
                      </a:r>
                    </a:p>
                  </a:txBody>
                  <a:tcPr marL="33830" marR="33830" marT="0" marB="0" anchor="ctr">
                    <a:solidFill>
                      <a:srgbClr val="90B38D"/>
                    </a:solidFill>
                  </a:tcPr>
                </a:tc>
                <a:tc>
                  <a:txBody>
                    <a:bodyPr/>
                    <a:lstStyle/>
                    <a:p>
                      <a:pPr algn="ctr"/>
                      <a:r>
                        <a:rPr lang="en-US" sz="1000" dirty="0">
                          <a:latin typeface="Gotham Light" pitchFamily="2" charset="0"/>
                        </a:rPr>
                        <a:t>Type</a:t>
                      </a:r>
                    </a:p>
                  </a:txBody>
                  <a:tcPr marL="33830" marR="33830" marT="0" marB="0" anchor="ctr">
                    <a:solidFill>
                      <a:srgbClr val="90B38D"/>
                    </a:solidFill>
                  </a:tcPr>
                </a:tc>
                <a:tc>
                  <a:txBody>
                    <a:bodyPr/>
                    <a:lstStyle/>
                    <a:p>
                      <a:pPr algn="ctr"/>
                      <a:r>
                        <a:rPr lang="en-US" sz="1000" dirty="0">
                          <a:latin typeface="Gotham Light" pitchFamily="2" charset="0"/>
                        </a:rPr>
                        <a:t>Contributions</a:t>
                      </a:r>
                    </a:p>
                  </a:txBody>
                  <a:tcPr marL="33830" marR="33830" marT="0" marB="0" anchor="ctr">
                    <a:solidFill>
                      <a:srgbClr val="90B38D"/>
                    </a:solidFill>
                  </a:tcPr>
                </a:tc>
                <a:tc>
                  <a:txBody>
                    <a:bodyPr/>
                    <a:lstStyle/>
                    <a:p>
                      <a:pPr algn="ctr"/>
                      <a:r>
                        <a:rPr lang="en-US" sz="1000" dirty="0">
                          <a:latin typeface="Gotham Light" pitchFamily="2" charset="0"/>
                        </a:rPr>
                        <a:t>Goal</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31060934"/>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7917423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8155516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359503528"/>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738041687"/>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2818288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657034557"/>
                  </a:ext>
                </a:extLst>
              </a:tr>
              <a:tr h="389915">
                <a:tc>
                  <a:txBody>
                    <a:bodyPr/>
                    <a:lstStyle/>
                    <a:p>
                      <a:pPr marL="0" marR="0" algn="l">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Example: Tom &amp; Mary Smith</a:t>
                      </a:r>
                    </a:p>
                  </a:txBody>
                  <a:tcPr marL="33830" marR="33830" marT="0" marB="0" anchor="ctr"/>
                </a:tc>
                <a:tc>
                  <a:txBody>
                    <a:bodyPr/>
                    <a:lstStyle/>
                    <a:p>
                      <a:pPr marL="0" marR="0" algn="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$25,000</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Savings</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$500/month</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Short-term</a:t>
                      </a:r>
                    </a:p>
                  </a:txBody>
                  <a:tcPr marL="33830" marR="33830" marT="0" marB="0" anchor="ctr"/>
                </a:tc>
                <a:extLst>
                  <a:ext uri="{0D108BD9-81ED-4DB2-BD59-A6C34878D82A}">
                    <a16:rowId xmlns:a16="http://schemas.microsoft.com/office/drawing/2014/main" val="3272025642"/>
                  </a:ext>
                </a:extLst>
              </a:tr>
            </a:tbl>
          </a:graphicData>
        </a:graphic>
      </p:graphicFrame>
      <p:sp>
        <p:nvSpPr>
          <p:cNvPr id="8" name="TextBox 7">
            <a:extLst>
              <a:ext uri="{FF2B5EF4-FFF2-40B4-BE49-F238E27FC236}">
                <a16:creationId xmlns:a16="http://schemas.microsoft.com/office/drawing/2014/main" id="{1B65A111-31A0-EDE0-B5F8-1E76AD29B0CE}"/>
              </a:ext>
            </a:extLst>
          </p:cNvPr>
          <p:cNvSpPr txBox="1"/>
          <p:nvPr/>
        </p:nvSpPr>
        <p:spPr>
          <a:xfrm>
            <a:off x="685800" y="6982492"/>
            <a:ext cx="2424833" cy="276999"/>
          </a:xfrm>
          <a:prstGeom prst="rect">
            <a:avLst/>
          </a:prstGeom>
          <a:noFill/>
        </p:spPr>
        <p:txBody>
          <a:bodyPr wrap="square" rtlCol="0">
            <a:spAutoFit/>
          </a:bodyPr>
          <a:lstStyle/>
          <a:p>
            <a:r>
              <a:rPr lang="en-US" sz="1200" b="1" i="0" dirty="0">
                <a:solidFill>
                  <a:schemeClr val="bg1">
                    <a:lumMod val="50000"/>
                  </a:schemeClr>
                </a:solidFill>
                <a:effectLst/>
                <a:latin typeface="Gotham Light" pitchFamily="2" charset="0"/>
              </a:rPr>
              <a:t>Do not have bank accounts</a:t>
            </a:r>
            <a:endParaRPr lang="en-US" sz="1200" dirty="0">
              <a:solidFill>
                <a:srgbClr val="0E2F4B"/>
              </a:solidFill>
              <a:latin typeface="Gotham Light" pitchFamily="2" charset="0"/>
            </a:endParaRPr>
          </a:p>
        </p:txBody>
      </p:sp>
      <p:sp>
        <p:nvSpPr>
          <p:cNvPr id="6" name="TextBox 5">
            <a:extLst>
              <a:ext uri="{FF2B5EF4-FFF2-40B4-BE49-F238E27FC236}">
                <a16:creationId xmlns:a16="http://schemas.microsoft.com/office/drawing/2014/main" id="{04CAB765-E99A-4007-4142-A3EF47F0A215}"/>
              </a:ext>
            </a:extLst>
          </p:cNvPr>
          <p:cNvSpPr txBox="1"/>
          <p:nvPr/>
        </p:nvSpPr>
        <p:spPr>
          <a:xfrm>
            <a:off x="0" y="5410200"/>
            <a:ext cx="10058400" cy="538609"/>
          </a:xfrm>
          <a:prstGeom prst="rect">
            <a:avLst/>
          </a:prstGeom>
          <a:noFill/>
        </p:spPr>
        <p:txBody>
          <a:bodyPr wrap="square">
            <a:spAutoFit/>
          </a:bodyPr>
          <a:lstStyle/>
          <a:p>
            <a:pPr algn="ctr"/>
            <a:r>
              <a:rPr lang="en-US" sz="1200" b="1" i="0" dirty="0">
                <a:solidFill>
                  <a:schemeClr val="bg1">
                    <a:lumMod val="50000"/>
                  </a:schemeClr>
                </a:solidFill>
                <a:effectLst/>
                <a:latin typeface="Gotham Light" pitchFamily="2" charset="0"/>
              </a:rPr>
              <a:t>Most common account types:</a:t>
            </a:r>
          </a:p>
          <a:p>
            <a:pPr algn="ctr"/>
            <a:endParaRPr lang="en-US" sz="500" b="1" i="0" dirty="0">
              <a:solidFill>
                <a:schemeClr val="bg1">
                  <a:lumMod val="50000"/>
                </a:schemeClr>
              </a:solidFill>
              <a:effectLst/>
              <a:latin typeface="Gotham Light" pitchFamily="2" charset="0"/>
            </a:endParaRPr>
          </a:p>
          <a:p>
            <a:pPr algn="ctr"/>
            <a:r>
              <a:rPr lang="en-US" sz="1200" b="1" dirty="0">
                <a:solidFill>
                  <a:schemeClr val="bg1">
                    <a:lumMod val="50000"/>
                  </a:schemeClr>
                </a:solidFill>
                <a:latin typeface="Gotham Light" pitchFamily="2" charset="0"/>
              </a:rPr>
              <a:t>Checking Account | Savings Account | Money Market Fund | Certificates of Deposit</a:t>
            </a:r>
          </a:p>
        </p:txBody>
      </p:sp>
      <p:graphicFrame>
        <p:nvGraphicFramePr>
          <p:cNvPr id="3" name="Table 2">
            <a:extLst>
              <a:ext uri="{FF2B5EF4-FFF2-40B4-BE49-F238E27FC236}">
                <a16:creationId xmlns:a16="http://schemas.microsoft.com/office/drawing/2014/main" id="{ED27DE5F-DBE7-0428-3B0A-C33488B84D10}"/>
              </a:ext>
            </a:extLst>
          </p:cNvPr>
          <p:cNvGraphicFramePr>
            <a:graphicFrameLocks noGrp="1"/>
          </p:cNvGraphicFramePr>
          <p:nvPr>
            <p:extLst>
              <p:ext uri="{D42A27DB-BD31-4B8C-83A1-F6EECF244321}">
                <p14:modId xmlns:p14="http://schemas.microsoft.com/office/powerpoint/2010/main" val="3401495006"/>
              </p:ext>
            </p:extLst>
          </p:nvPr>
        </p:nvGraphicFramePr>
        <p:xfrm>
          <a:off x="304801" y="6951996"/>
          <a:ext cx="380999" cy="337989"/>
        </p:xfrm>
        <a:graphic>
          <a:graphicData uri="http://schemas.openxmlformats.org/drawingml/2006/table">
            <a:tbl>
              <a:tblPr firstRow="1" firstCol="1" bandRow="1">
                <a:effectLst>
                  <a:outerShdw blurRad="76200" dir="13500000" sy="23000" kx="1200000" algn="br" rotWithShape="0">
                    <a:prstClr val="black">
                      <a:alpha val="20000"/>
                    </a:prstClr>
                  </a:outerShdw>
                </a:effectLst>
                <a:tableStyleId>{0660B408-B3CF-4A94-85FC-2B1E0A45F4A2}</a:tableStyleId>
              </a:tblPr>
              <a:tblGrid>
                <a:gridCol w="380999">
                  <a:extLst>
                    <a:ext uri="{9D8B030D-6E8A-4147-A177-3AD203B41FA5}">
                      <a16:colId xmlns:a16="http://schemas.microsoft.com/office/drawing/2014/main" val="3925921613"/>
                    </a:ext>
                  </a:extLst>
                </a:gridCol>
              </a:tblGrid>
              <a:tr h="337989">
                <a:tc>
                  <a:txBody>
                    <a:bodyPr/>
                    <a:lstStyle/>
                    <a:p>
                      <a:pPr marL="0" marR="0" algn="ctr">
                        <a:lnSpc>
                          <a:spcPct val="115000"/>
                        </a:lnSpc>
                        <a:spcBef>
                          <a:spcPts val="0"/>
                        </a:spcBef>
                        <a:spcAft>
                          <a:spcPts val="0"/>
                        </a:spcAft>
                      </a:pPr>
                      <a:endParaRPr lang="en-US" sz="1000" b="1" dirty="0">
                        <a:solidFill>
                          <a:srgbClr val="192F59"/>
                        </a:solidFill>
                        <a:effectLst/>
                        <a:latin typeface="Gotham Light" pitchFamily="2" charset="0"/>
                        <a:ea typeface="Times New Roman" panose="02020603050405020304" pitchFamily="18" charset="0"/>
                      </a:endParaRPr>
                    </a:p>
                  </a:txBody>
                  <a:tcPr marL="33830" marR="33830" marT="0" marB="0" anchor="ctr">
                    <a:solidFill>
                      <a:srgbClr val="90B38D"/>
                    </a:solidFill>
                  </a:tcPr>
                </a:tc>
                <a:extLst>
                  <a:ext uri="{0D108BD9-81ED-4DB2-BD59-A6C34878D82A}">
                    <a16:rowId xmlns:a16="http://schemas.microsoft.com/office/drawing/2014/main" val="1017443530"/>
                  </a:ext>
                </a:extLst>
              </a:tr>
            </a:tbl>
          </a:graphicData>
        </a:graphic>
      </p:graphicFrame>
      <p:pic>
        <p:nvPicPr>
          <p:cNvPr id="4" name="Picture 3" descr="A picture containing symbol, logo, circle, graphics&#10;&#10;Description automatically generated">
            <a:extLst>
              <a:ext uri="{FF2B5EF4-FFF2-40B4-BE49-F238E27FC236}">
                <a16:creationId xmlns:a16="http://schemas.microsoft.com/office/drawing/2014/main" id="{98C36155-664A-B72B-1C0B-499F55FFD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402173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42900"/>
            <a:ext cx="10058400" cy="685800"/>
          </a:xfrm>
          <a:custGeom>
            <a:avLst/>
            <a:gdLst/>
            <a:ahLst/>
            <a:cxnLst/>
            <a:rect l="l" t="t" r="r" b="b"/>
            <a:pathLst>
              <a:path w="10058400" h="685800">
                <a:moveTo>
                  <a:pt x="10058400" y="0"/>
                </a:moveTo>
                <a:lnTo>
                  <a:pt x="0" y="0"/>
                </a:lnTo>
                <a:lnTo>
                  <a:pt x="0" y="685800"/>
                </a:lnTo>
                <a:lnTo>
                  <a:pt x="10058400" y="685800"/>
                </a:lnTo>
                <a:lnTo>
                  <a:pt x="10058400" y="0"/>
                </a:lnTo>
                <a:close/>
              </a:path>
            </a:pathLst>
          </a:custGeom>
          <a:solidFill>
            <a:srgbClr val="0E2F4B"/>
          </a:solidFill>
        </p:spPr>
        <p:txBody>
          <a:bodyPr wrap="square" lIns="0" tIns="0" rIns="0" bIns="0" rtlCol="0"/>
          <a:lstStyle/>
          <a:p>
            <a:endParaRPr dirty="0"/>
          </a:p>
        </p:txBody>
      </p:sp>
      <p:sp>
        <p:nvSpPr>
          <p:cNvPr id="10" name="object 10"/>
          <p:cNvSpPr txBox="1">
            <a:spLocks noGrp="1"/>
          </p:cNvSpPr>
          <p:nvPr>
            <p:ph type="title"/>
          </p:nvPr>
        </p:nvSpPr>
        <p:spPr>
          <a:xfrm>
            <a:off x="330200" y="479548"/>
            <a:ext cx="7518400" cy="382156"/>
          </a:xfrm>
          <a:prstGeom prst="rect">
            <a:avLst/>
          </a:prstGeom>
        </p:spPr>
        <p:txBody>
          <a:bodyPr vert="horz" wrap="square" lIns="0" tIns="12700" rIns="0" bIns="0" rtlCol="0">
            <a:spAutoFit/>
          </a:bodyPr>
          <a:lstStyle/>
          <a:p>
            <a:pPr marL="12700">
              <a:lnSpc>
                <a:spcPct val="100000"/>
              </a:lnSpc>
              <a:spcBef>
                <a:spcPts val="100"/>
              </a:spcBef>
            </a:pPr>
            <a:r>
              <a:rPr lang="en-US" sz="2400" spc="40" dirty="0">
                <a:latin typeface="Gotham Light" pitchFamily="2" charset="0"/>
              </a:rPr>
              <a:t>EMPOLOYER-SPONSORED ACCOUNTS</a:t>
            </a:r>
            <a:endParaRPr sz="2400" dirty="0">
              <a:latin typeface="Gotham Light" pitchFamily="2" charset="0"/>
            </a:endParaRPr>
          </a:p>
        </p:txBody>
      </p:sp>
      <p:graphicFrame>
        <p:nvGraphicFramePr>
          <p:cNvPr id="7" name="Table 6">
            <a:extLst>
              <a:ext uri="{FF2B5EF4-FFF2-40B4-BE49-F238E27FC236}">
                <a16:creationId xmlns:a16="http://schemas.microsoft.com/office/drawing/2014/main" id="{188FADD2-6E62-9A7E-85EC-DC1295ED8E92}"/>
              </a:ext>
            </a:extLst>
          </p:cNvPr>
          <p:cNvGraphicFramePr>
            <a:graphicFrameLocks noGrp="1"/>
          </p:cNvGraphicFramePr>
          <p:nvPr>
            <p:extLst>
              <p:ext uri="{D42A27DB-BD31-4B8C-83A1-F6EECF244321}">
                <p14:modId xmlns:p14="http://schemas.microsoft.com/office/powerpoint/2010/main" val="3756698253"/>
              </p:ext>
            </p:extLst>
          </p:nvPr>
        </p:nvGraphicFramePr>
        <p:xfrm>
          <a:off x="331002" y="1371600"/>
          <a:ext cx="9042401" cy="3870997"/>
        </p:xfrm>
        <a:graphic>
          <a:graphicData uri="http://schemas.openxmlformats.org/drawingml/2006/table">
            <a:tbl>
              <a:tblPr firstRow="1" firstCol="1" bandRow="1">
                <a:tableStyleId>{0660B408-B3CF-4A94-85FC-2B1E0A45F4A2}</a:tableStyleId>
              </a:tblPr>
              <a:tblGrid>
                <a:gridCol w="2343885">
                  <a:extLst>
                    <a:ext uri="{9D8B030D-6E8A-4147-A177-3AD203B41FA5}">
                      <a16:colId xmlns:a16="http://schemas.microsoft.com/office/drawing/2014/main" val="1551874975"/>
                    </a:ext>
                  </a:extLst>
                </a:gridCol>
                <a:gridCol w="1713297">
                  <a:extLst>
                    <a:ext uri="{9D8B030D-6E8A-4147-A177-3AD203B41FA5}">
                      <a16:colId xmlns:a16="http://schemas.microsoft.com/office/drawing/2014/main" val="4131817671"/>
                    </a:ext>
                  </a:extLst>
                </a:gridCol>
                <a:gridCol w="1784685">
                  <a:extLst>
                    <a:ext uri="{9D8B030D-6E8A-4147-A177-3AD203B41FA5}">
                      <a16:colId xmlns:a16="http://schemas.microsoft.com/office/drawing/2014/main" val="3935461461"/>
                    </a:ext>
                  </a:extLst>
                </a:gridCol>
                <a:gridCol w="1784685">
                  <a:extLst>
                    <a:ext uri="{9D8B030D-6E8A-4147-A177-3AD203B41FA5}">
                      <a16:colId xmlns:a16="http://schemas.microsoft.com/office/drawing/2014/main" val="1754814812"/>
                    </a:ext>
                  </a:extLst>
                </a:gridCol>
                <a:gridCol w="1415849">
                  <a:extLst>
                    <a:ext uri="{9D8B030D-6E8A-4147-A177-3AD203B41FA5}">
                      <a16:colId xmlns:a16="http://schemas.microsoft.com/office/drawing/2014/main" val="3953036148"/>
                    </a:ext>
                  </a:extLst>
                </a:gridCol>
              </a:tblGrid>
              <a:tr h="361762">
                <a:tc>
                  <a:txBody>
                    <a:bodyPr/>
                    <a:lstStyle/>
                    <a:p>
                      <a:pPr marL="0" marR="0">
                        <a:lnSpc>
                          <a:spcPct val="115000"/>
                        </a:lnSpc>
                        <a:spcBef>
                          <a:spcPts val="0"/>
                        </a:spcBef>
                        <a:spcAft>
                          <a:spcPts val="0"/>
                        </a:spcAft>
                      </a:pPr>
                      <a:r>
                        <a:rPr lang="en-US" sz="1000" dirty="0">
                          <a:effectLst/>
                          <a:latin typeface="Gotham Light" pitchFamily="2" charset="0"/>
                        </a:rPr>
                        <a:t>Account Title</a:t>
                      </a:r>
                      <a:endParaRPr lang="en-US" sz="1000" dirty="0">
                        <a:effectLst/>
                        <a:latin typeface="Gotham Light" pitchFamily="2" charset="0"/>
                        <a:ea typeface="Times New Roman" panose="02020603050405020304" pitchFamily="18" charset="0"/>
                      </a:endParaRPr>
                    </a:p>
                  </a:txBody>
                  <a:tcPr marL="33830" marR="33830" marT="0" marB="0" anchor="ctr">
                    <a:solidFill>
                      <a:srgbClr val="90B38D"/>
                    </a:solidFill>
                  </a:tcPr>
                </a:tc>
                <a:tc>
                  <a:txBody>
                    <a:bodyPr/>
                    <a:lstStyle/>
                    <a:p>
                      <a:r>
                        <a:rPr lang="en-US" sz="1000" dirty="0">
                          <a:latin typeface="Gotham Light" pitchFamily="2" charset="0"/>
                        </a:rPr>
                        <a:t>Balance</a:t>
                      </a:r>
                    </a:p>
                  </a:txBody>
                  <a:tcPr marL="33830" marR="33830" marT="0" marB="0" anchor="ctr">
                    <a:solidFill>
                      <a:srgbClr val="90B38D"/>
                    </a:solidFill>
                  </a:tcPr>
                </a:tc>
                <a:tc>
                  <a:txBody>
                    <a:bodyPr/>
                    <a:lstStyle/>
                    <a:p>
                      <a:pPr algn="ctr"/>
                      <a:r>
                        <a:rPr lang="en-US" sz="1000" dirty="0">
                          <a:latin typeface="Gotham Light" pitchFamily="2" charset="0"/>
                        </a:rPr>
                        <a:t>Type</a:t>
                      </a:r>
                    </a:p>
                  </a:txBody>
                  <a:tcPr marL="33830" marR="33830" marT="0" marB="0" anchor="ctr">
                    <a:solidFill>
                      <a:srgbClr val="90B38D"/>
                    </a:solidFill>
                  </a:tcPr>
                </a:tc>
                <a:tc>
                  <a:txBody>
                    <a:bodyPr/>
                    <a:lstStyle/>
                    <a:p>
                      <a:pPr algn="ctr"/>
                      <a:r>
                        <a:rPr lang="en-US" sz="1000" dirty="0">
                          <a:latin typeface="Gotham Light" pitchFamily="2" charset="0"/>
                        </a:rPr>
                        <a:t>Contributions</a:t>
                      </a:r>
                    </a:p>
                  </a:txBody>
                  <a:tcPr marL="33830" marR="33830" marT="0" marB="0" anchor="ctr">
                    <a:solidFill>
                      <a:srgbClr val="90B38D"/>
                    </a:solidFill>
                  </a:tcPr>
                </a:tc>
                <a:tc>
                  <a:txBody>
                    <a:bodyPr/>
                    <a:lstStyle/>
                    <a:p>
                      <a:pPr algn="ctr"/>
                      <a:r>
                        <a:rPr lang="en-US" sz="1000" dirty="0">
                          <a:latin typeface="Gotham Light" pitchFamily="2" charset="0"/>
                        </a:rPr>
                        <a:t>Goal</a:t>
                      </a:r>
                    </a:p>
                  </a:txBody>
                  <a:tcPr marL="33830" marR="33830" marT="0" marB="0" anchor="ctr">
                    <a:solidFill>
                      <a:srgbClr val="90B38D"/>
                    </a:solidFill>
                  </a:tcPr>
                </a:tc>
                <a:extLst>
                  <a:ext uri="{0D108BD9-81ED-4DB2-BD59-A6C34878D82A}">
                    <a16:rowId xmlns:a16="http://schemas.microsoft.com/office/drawing/2014/main" val="826413782"/>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61716899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31060934"/>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277917423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81555163"/>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359503528"/>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738041687"/>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128182881"/>
                  </a:ext>
                </a:extLst>
              </a:tr>
              <a:tr h="389915">
                <a:tc>
                  <a:txBody>
                    <a:bodyPr/>
                    <a:lstStyle/>
                    <a:p>
                      <a:pPr marL="0" marR="0" algn="l">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tc>
                  <a:txBody>
                    <a:bodyPr/>
                    <a:lstStyle/>
                    <a:p>
                      <a:pPr marL="0" marR="0" algn="ctr">
                        <a:lnSpc>
                          <a:spcPct val="115000"/>
                        </a:lnSpc>
                        <a:spcBef>
                          <a:spcPts val="0"/>
                        </a:spcBef>
                        <a:spcAft>
                          <a:spcPts val="0"/>
                        </a:spcAft>
                      </a:pPr>
                      <a:endParaRPr lang="en-US" sz="1000" b="0" dirty="0">
                        <a:solidFill>
                          <a:srgbClr val="192F59"/>
                        </a:solidFill>
                        <a:effectLst/>
                        <a:latin typeface="Gotham Light" pitchFamily="2" charset="0"/>
                        <a:ea typeface="Times New Roman" panose="02020603050405020304" pitchFamily="18" charset="0"/>
                      </a:endParaRPr>
                    </a:p>
                  </a:txBody>
                  <a:tcPr marL="33830" marR="33830" marT="0" marB="0" anchor="ctr"/>
                </a:tc>
                <a:extLst>
                  <a:ext uri="{0D108BD9-81ED-4DB2-BD59-A6C34878D82A}">
                    <a16:rowId xmlns:a16="http://schemas.microsoft.com/office/drawing/2014/main" val="657034557"/>
                  </a:ext>
                </a:extLst>
              </a:tr>
              <a:tr h="389915">
                <a:tc>
                  <a:txBody>
                    <a:bodyPr/>
                    <a:lstStyle/>
                    <a:p>
                      <a:pPr marL="0" marR="0" algn="l">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Example: Tom  Smith </a:t>
                      </a:r>
                    </a:p>
                  </a:txBody>
                  <a:tcPr marL="33830" marR="33830" marT="0" marB="0" anchor="ctr"/>
                </a:tc>
                <a:tc>
                  <a:txBody>
                    <a:bodyPr/>
                    <a:lstStyle/>
                    <a:p>
                      <a:pPr marL="0" marR="0" algn="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$250,000</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401(k)</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$800/month</a:t>
                      </a:r>
                    </a:p>
                  </a:txBody>
                  <a:tcPr marL="33830" marR="33830" marT="0" marB="0" anchor="ctr"/>
                </a:tc>
                <a:tc>
                  <a:txBody>
                    <a:bodyPr/>
                    <a:lstStyle/>
                    <a:p>
                      <a:pPr marL="0" marR="0" algn="ctr">
                        <a:lnSpc>
                          <a:spcPct val="115000"/>
                        </a:lnSpc>
                        <a:spcBef>
                          <a:spcPts val="0"/>
                        </a:spcBef>
                        <a:spcAft>
                          <a:spcPts val="0"/>
                        </a:spcAft>
                      </a:pPr>
                      <a:r>
                        <a:rPr lang="en-US" sz="1000" b="0" i="1" dirty="0">
                          <a:solidFill>
                            <a:srgbClr val="192F59"/>
                          </a:solidFill>
                          <a:effectLst/>
                          <a:latin typeface="Gotham Light" pitchFamily="2" charset="0"/>
                          <a:ea typeface="Times New Roman" panose="02020603050405020304" pitchFamily="18" charset="0"/>
                        </a:rPr>
                        <a:t>Long-term</a:t>
                      </a:r>
                    </a:p>
                  </a:txBody>
                  <a:tcPr marL="33830" marR="33830" marT="0" marB="0" anchor="ctr"/>
                </a:tc>
                <a:extLst>
                  <a:ext uri="{0D108BD9-81ED-4DB2-BD59-A6C34878D82A}">
                    <a16:rowId xmlns:a16="http://schemas.microsoft.com/office/drawing/2014/main" val="3272025642"/>
                  </a:ext>
                </a:extLst>
              </a:tr>
            </a:tbl>
          </a:graphicData>
        </a:graphic>
      </p:graphicFrame>
      <p:sp>
        <p:nvSpPr>
          <p:cNvPr id="8" name="TextBox 7">
            <a:extLst>
              <a:ext uri="{FF2B5EF4-FFF2-40B4-BE49-F238E27FC236}">
                <a16:creationId xmlns:a16="http://schemas.microsoft.com/office/drawing/2014/main" id="{1B65A111-31A0-EDE0-B5F8-1E76AD29B0CE}"/>
              </a:ext>
            </a:extLst>
          </p:cNvPr>
          <p:cNvSpPr txBox="1"/>
          <p:nvPr/>
        </p:nvSpPr>
        <p:spPr>
          <a:xfrm>
            <a:off x="685800" y="6982492"/>
            <a:ext cx="3886200" cy="276999"/>
          </a:xfrm>
          <a:prstGeom prst="rect">
            <a:avLst/>
          </a:prstGeom>
          <a:noFill/>
        </p:spPr>
        <p:txBody>
          <a:bodyPr wrap="square" rtlCol="0">
            <a:spAutoFit/>
          </a:bodyPr>
          <a:lstStyle/>
          <a:p>
            <a:r>
              <a:rPr lang="en-US" sz="1200" b="1" i="0" dirty="0">
                <a:solidFill>
                  <a:schemeClr val="bg1">
                    <a:lumMod val="50000"/>
                  </a:schemeClr>
                </a:solidFill>
                <a:effectLst/>
                <a:latin typeface="Gotham Light" pitchFamily="2" charset="0"/>
              </a:rPr>
              <a:t>Do not have </a:t>
            </a:r>
            <a:r>
              <a:rPr lang="en-US" sz="1200" b="1" dirty="0">
                <a:solidFill>
                  <a:schemeClr val="bg1">
                    <a:lumMod val="50000"/>
                  </a:schemeClr>
                </a:solidFill>
                <a:latin typeface="Gotham Light" pitchFamily="2" charset="0"/>
              </a:rPr>
              <a:t>employer-sponsored</a:t>
            </a:r>
            <a:r>
              <a:rPr lang="en-US" sz="1200" b="1" i="0" dirty="0">
                <a:solidFill>
                  <a:schemeClr val="bg1">
                    <a:lumMod val="50000"/>
                  </a:schemeClr>
                </a:solidFill>
                <a:effectLst/>
                <a:latin typeface="Gotham Light" pitchFamily="2" charset="0"/>
              </a:rPr>
              <a:t> accounts</a:t>
            </a:r>
            <a:endParaRPr lang="en-US" sz="1200" dirty="0">
              <a:solidFill>
                <a:srgbClr val="0E2F4B"/>
              </a:solidFill>
              <a:latin typeface="Gotham Light" pitchFamily="2" charset="0"/>
            </a:endParaRPr>
          </a:p>
        </p:txBody>
      </p:sp>
      <p:sp>
        <p:nvSpPr>
          <p:cNvPr id="6" name="TextBox 5">
            <a:extLst>
              <a:ext uri="{FF2B5EF4-FFF2-40B4-BE49-F238E27FC236}">
                <a16:creationId xmlns:a16="http://schemas.microsoft.com/office/drawing/2014/main" id="{04CAB765-E99A-4007-4142-A3EF47F0A215}"/>
              </a:ext>
            </a:extLst>
          </p:cNvPr>
          <p:cNvSpPr txBox="1"/>
          <p:nvPr/>
        </p:nvSpPr>
        <p:spPr>
          <a:xfrm>
            <a:off x="0" y="5410200"/>
            <a:ext cx="10058400" cy="538609"/>
          </a:xfrm>
          <a:prstGeom prst="rect">
            <a:avLst/>
          </a:prstGeom>
          <a:noFill/>
        </p:spPr>
        <p:txBody>
          <a:bodyPr wrap="square">
            <a:spAutoFit/>
          </a:bodyPr>
          <a:lstStyle/>
          <a:p>
            <a:pPr algn="ctr"/>
            <a:r>
              <a:rPr lang="en-US" sz="1200" b="1" i="0" dirty="0">
                <a:solidFill>
                  <a:schemeClr val="bg1">
                    <a:lumMod val="50000"/>
                  </a:schemeClr>
                </a:solidFill>
                <a:effectLst/>
                <a:latin typeface="Gotham Light" pitchFamily="2" charset="0"/>
              </a:rPr>
              <a:t>Most common account types:</a:t>
            </a:r>
          </a:p>
          <a:p>
            <a:pPr algn="ctr"/>
            <a:endParaRPr lang="en-US" sz="500" b="1" i="0" dirty="0">
              <a:solidFill>
                <a:schemeClr val="bg1">
                  <a:lumMod val="50000"/>
                </a:schemeClr>
              </a:solidFill>
              <a:effectLst/>
              <a:latin typeface="Gotham Light" pitchFamily="2" charset="0"/>
            </a:endParaRPr>
          </a:p>
          <a:p>
            <a:pPr algn="ctr"/>
            <a:r>
              <a:rPr lang="en-US" sz="1200" b="1" dirty="0">
                <a:solidFill>
                  <a:schemeClr val="bg1">
                    <a:lumMod val="50000"/>
                  </a:schemeClr>
                </a:solidFill>
                <a:latin typeface="Gotham Light" pitchFamily="2" charset="0"/>
              </a:rPr>
              <a:t>401(k) | 403(b) | Roth 401(k) | 457 Plan | Deferred Compensation</a:t>
            </a:r>
          </a:p>
        </p:txBody>
      </p:sp>
      <p:graphicFrame>
        <p:nvGraphicFramePr>
          <p:cNvPr id="3" name="Table 2">
            <a:extLst>
              <a:ext uri="{FF2B5EF4-FFF2-40B4-BE49-F238E27FC236}">
                <a16:creationId xmlns:a16="http://schemas.microsoft.com/office/drawing/2014/main" id="{47B74C81-A005-2CE4-FBA7-C334BA4613CA}"/>
              </a:ext>
            </a:extLst>
          </p:cNvPr>
          <p:cNvGraphicFramePr>
            <a:graphicFrameLocks noGrp="1"/>
          </p:cNvGraphicFramePr>
          <p:nvPr>
            <p:extLst>
              <p:ext uri="{D42A27DB-BD31-4B8C-83A1-F6EECF244321}">
                <p14:modId xmlns:p14="http://schemas.microsoft.com/office/powerpoint/2010/main" val="2661115393"/>
              </p:ext>
            </p:extLst>
          </p:nvPr>
        </p:nvGraphicFramePr>
        <p:xfrm>
          <a:off x="304801" y="6951996"/>
          <a:ext cx="380999" cy="337989"/>
        </p:xfrm>
        <a:graphic>
          <a:graphicData uri="http://schemas.openxmlformats.org/drawingml/2006/table">
            <a:tbl>
              <a:tblPr firstRow="1" firstCol="1" bandRow="1">
                <a:effectLst>
                  <a:outerShdw blurRad="76200" dir="13500000" sy="23000" kx="1200000" algn="br" rotWithShape="0">
                    <a:prstClr val="black">
                      <a:alpha val="20000"/>
                    </a:prstClr>
                  </a:outerShdw>
                </a:effectLst>
                <a:tableStyleId>{0660B408-B3CF-4A94-85FC-2B1E0A45F4A2}</a:tableStyleId>
              </a:tblPr>
              <a:tblGrid>
                <a:gridCol w="380999">
                  <a:extLst>
                    <a:ext uri="{9D8B030D-6E8A-4147-A177-3AD203B41FA5}">
                      <a16:colId xmlns:a16="http://schemas.microsoft.com/office/drawing/2014/main" val="3925921613"/>
                    </a:ext>
                  </a:extLst>
                </a:gridCol>
              </a:tblGrid>
              <a:tr h="337989">
                <a:tc>
                  <a:txBody>
                    <a:bodyPr/>
                    <a:lstStyle/>
                    <a:p>
                      <a:pPr marL="0" marR="0" algn="ctr">
                        <a:lnSpc>
                          <a:spcPct val="115000"/>
                        </a:lnSpc>
                        <a:spcBef>
                          <a:spcPts val="0"/>
                        </a:spcBef>
                        <a:spcAft>
                          <a:spcPts val="0"/>
                        </a:spcAft>
                      </a:pPr>
                      <a:endParaRPr lang="en-US" sz="1000" b="1" dirty="0">
                        <a:solidFill>
                          <a:srgbClr val="192F59"/>
                        </a:solidFill>
                        <a:effectLst/>
                        <a:latin typeface="Gotham Light" pitchFamily="2" charset="0"/>
                        <a:ea typeface="Times New Roman" panose="02020603050405020304" pitchFamily="18" charset="0"/>
                      </a:endParaRPr>
                    </a:p>
                  </a:txBody>
                  <a:tcPr marL="33830" marR="33830" marT="0" marB="0" anchor="ctr">
                    <a:solidFill>
                      <a:srgbClr val="90B38D"/>
                    </a:solidFill>
                  </a:tcPr>
                </a:tc>
                <a:extLst>
                  <a:ext uri="{0D108BD9-81ED-4DB2-BD59-A6C34878D82A}">
                    <a16:rowId xmlns:a16="http://schemas.microsoft.com/office/drawing/2014/main" val="1017443530"/>
                  </a:ext>
                </a:extLst>
              </a:tr>
            </a:tbl>
          </a:graphicData>
        </a:graphic>
      </p:graphicFrame>
      <p:pic>
        <p:nvPicPr>
          <p:cNvPr id="4" name="Picture 3" descr="A picture containing symbol, logo, circle, graphics&#10;&#10;Description automatically generated">
            <a:extLst>
              <a:ext uri="{FF2B5EF4-FFF2-40B4-BE49-F238E27FC236}">
                <a16:creationId xmlns:a16="http://schemas.microsoft.com/office/drawing/2014/main" id="{5DF772BD-65E3-A2DC-CBF0-CD308FB27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653518"/>
            <a:ext cx="2514600" cy="2514600"/>
          </a:xfrm>
          <a:prstGeom prst="rect">
            <a:avLst/>
          </a:prstGeom>
        </p:spPr>
      </p:pic>
    </p:spTree>
    <p:extLst>
      <p:ext uri="{BB962C8B-B14F-4D97-AF65-F5344CB8AC3E}">
        <p14:creationId xmlns:p14="http://schemas.microsoft.com/office/powerpoint/2010/main" val="2926900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22326</TotalTime>
  <Words>993</Words>
  <Application>Microsoft Macintosh PowerPoint</Application>
  <PresentationFormat>Custom</PresentationFormat>
  <Paragraphs>193</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Gotham Light</vt:lpstr>
      <vt:lpstr>Gotham-Medium</vt:lpstr>
      <vt:lpstr>Office Theme</vt:lpstr>
      <vt:lpstr>PowerPoint Presentation</vt:lpstr>
      <vt:lpstr>PERSONAL INFORMATION</vt:lpstr>
      <vt:lpstr>GOALS</vt:lpstr>
      <vt:lpstr>TAKING INVENTORY</vt:lpstr>
      <vt:lpstr>LIABILITIES</vt:lpstr>
      <vt:lpstr>LOANS AND CREDIT CARDS</vt:lpstr>
      <vt:lpstr>ASSETS</vt:lpstr>
      <vt:lpstr>BANK ACCOUNTS</vt:lpstr>
      <vt:lpstr>EMPOLOYER-SPONSORED ACCOUNTS</vt:lpstr>
      <vt:lpstr>INVESTMENT ACCOUNTS</vt:lpstr>
      <vt:lpstr>LIFE INSURANCE</vt:lpstr>
      <vt:lpstr>OTHER ASSETS</vt:lpstr>
      <vt:lpstr>FINANCIAL STATEMENT UPLOAD</vt:lpstr>
      <vt:lpstr>HOUSEHOLD LIVING EXPENSES</vt:lpstr>
      <vt:lpstr>INVESTOR EDUCATION</vt:lpstr>
      <vt:lpstr>ASSET LOCATION</vt:lpstr>
      <vt:lpstr>ASSET LOCATION</vt:lpstr>
      <vt:lpstr>ASSET LOCATION</vt:lpstr>
      <vt:lpstr>ASSET LOCATION</vt:lpstr>
      <vt:lpstr>DISCLOSURES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Christopher Ross</cp:lastModifiedBy>
  <cp:revision>314</cp:revision>
  <cp:lastPrinted>2023-06-26T18:01:26Z</cp:lastPrinted>
  <dcterms:created xsi:type="dcterms:W3CDTF">2021-02-11T20:36:10Z</dcterms:created>
  <dcterms:modified xsi:type="dcterms:W3CDTF">2023-08-01T00:50:43Z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2021-02-11T00:00:00Z</vt:filetime>
  </property>
  <property fmtid="{D5CDD505-2E9C-101B-9397-08002B2CF9AE}" pid="3" name="Creator">
    <vt:lpwstr>Adobe InDesign 16.1 (Macintosh)</vt:lpwstr>
  </property>
  <property fmtid="{D5CDD505-2E9C-101B-9397-08002B2CF9AE}" pid="4" name="LastSaved">
    <vt:filetime>2021-02-11T00:00:00Z</vt:filetime>
  </property>
</Properties>
</file>